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44"/>
  </p:notesMasterIdLst>
  <p:handoutMasterIdLst>
    <p:handoutMasterId r:id="rId45"/>
  </p:handoutMasterIdLst>
  <p:sldIdLst>
    <p:sldId id="256" r:id="rId2"/>
    <p:sldId id="260" r:id="rId3"/>
    <p:sldId id="295" r:id="rId4"/>
    <p:sldId id="296" r:id="rId5"/>
    <p:sldId id="298" r:id="rId6"/>
    <p:sldId id="299" r:id="rId7"/>
    <p:sldId id="353" r:id="rId8"/>
    <p:sldId id="301" r:id="rId9"/>
    <p:sldId id="304" r:id="rId10"/>
    <p:sldId id="305" r:id="rId11"/>
    <p:sldId id="306" r:id="rId12"/>
    <p:sldId id="368" r:id="rId13"/>
    <p:sldId id="367" r:id="rId14"/>
    <p:sldId id="336" r:id="rId15"/>
    <p:sldId id="309" r:id="rId16"/>
    <p:sldId id="311" r:id="rId17"/>
    <p:sldId id="313" r:id="rId18"/>
    <p:sldId id="315" r:id="rId19"/>
    <p:sldId id="316" r:id="rId20"/>
    <p:sldId id="351" r:id="rId21"/>
    <p:sldId id="347" r:id="rId22"/>
    <p:sldId id="317" r:id="rId23"/>
    <p:sldId id="365" r:id="rId24"/>
    <p:sldId id="318" r:id="rId25"/>
    <p:sldId id="320" r:id="rId26"/>
    <p:sldId id="321" r:id="rId27"/>
    <p:sldId id="322" r:id="rId28"/>
    <p:sldId id="323" r:id="rId29"/>
    <p:sldId id="1030" r:id="rId30"/>
    <p:sldId id="325" r:id="rId31"/>
    <p:sldId id="326" r:id="rId32"/>
    <p:sldId id="327" r:id="rId33"/>
    <p:sldId id="328" r:id="rId34"/>
    <p:sldId id="329" r:id="rId35"/>
    <p:sldId id="330" r:id="rId36"/>
    <p:sldId id="366" r:id="rId37"/>
    <p:sldId id="1097" r:id="rId38"/>
    <p:sldId id="331" r:id="rId39"/>
    <p:sldId id="342" r:id="rId40"/>
    <p:sldId id="333" r:id="rId41"/>
    <p:sldId id="344" r:id="rId42"/>
    <p:sldId id="29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8689" autoAdjust="0"/>
  </p:normalViewPr>
  <p:slideViewPr>
    <p:cSldViewPr snapToGrid="0" snapToObjects="1">
      <p:cViewPr varScale="1">
        <p:scale>
          <a:sx n="99" d="100"/>
          <a:sy n="99" d="100"/>
        </p:scale>
        <p:origin x="234" y="84"/>
      </p:cViewPr>
      <p:guideLst>
        <p:guide orient="horz" pos="2160"/>
        <p:guide pos="3840"/>
      </p:guideLst>
    </p:cSldViewPr>
  </p:slideViewPr>
  <p:outlineViewPr>
    <p:cViewPr>
      <p:scale>
        <a:sx n="33" d="100"/>
        <a:sy n="33" d="100"/>
      </p:scale>
      <p:origin x="0" y="-744"/>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moud, Mohamed" userId="e3ffcc3f-db02-4df0-a634-1024672308a7" providerId="ADAL" clId="{32FE10DB-E3DE-4C92-8A10-D42E5C2597CD}"/>
    <pc:docChg chg="delSld">
      <pc:chgData name="Mahmoud, Mohamed" userId="e3ffcc3f-db02-4df0-a634-1024672308a7" providerId="ADAL" clId="{32FE10DB-E3DE-4C92-8A10-D42E5C2597CD}" dt="2022-09-12T22:55:04.019" v="4" actId="2696"/>
      <pc:docMkLst>
        <pc:docMk/>
      </pc:docMkLst>
      <pc:sldChg chg="del">
        <pc:chgData name="Mahmoud, Mohamed" userId="e3ffcc3f-db02-4df0-a634-1024672308a7" providerId="ADAL" clId="{32FE10DB-E3DE-4C92-8A10-D42E5C2597CD}" dt="2022-09-12T22:54:33.545" v="0" actId="2696"/>
        <pc:sldMkLst>
          <pc:docMk/>
          <pc:sldMk cId="2707630608" sldId="300"/>
        </pc:sldMkLst>
      </pc:sldChg>
      <pc:sldChg chg="del">
        <pc:chgData name="Mahmoud, Mohamed" userId="e3ffcc3f-db02-4df0-a634-1024672308a7" providerId="ADAL" clId="{32FE10DB-E3DE-4C92-8A10-D42E5C2597CD}" dt="2022-09-12T22:54:45.890" v="2" actId="2696"/>
        <pc:sldMkLst>
          <pc:docMk/>
          <pc:sldMk cId="2563226327" sldId="308"/>
        </pc:sldMkLst>
      </pc:sldChg>
      <pc:sldChg chg="del">
        <pc:chgData name="Mahmoud, Mohamed" userId="e3ffcc3f-db02-4df0-a634-1024672308a7" providerId="ADAL" clId="{32FE10DB-E3DE-4C92-8A10-D42E5C2597CD}" dt="2022-09-12T22:54:54.352" v="3" actId="2696"/>
        <pc:sldMkLst>
          <pc:docMk/>
          <pc:sldMk cId="2925136003" sldId="324"/>
        </pc:sldMkLst>
      </pc:sldChg>
      <pc:sldChg chg="del">
        <pc:chgData name="Mahmoud, Mohamed" userId="e3ffcc3f-db02-4df0-a634-1024672308a7" providerId="ADAL" clId="{32FE10DB-E3DE-4C92-8A10-D42E5C2597CD}" dt="2022-09-12T22:55:04.019" v="4" actId="2696"/>
        <pc:sldMkLst>
          <pc:docMk/>
          <pc:sldMk cId="629091500" sldId="332"/>
        </pc:sldMkLst>
      </pc:sldChg>
      <pc:sldChg chg="del">
        <pc:chgData name="Mahmoud, Mohamed" userId="e3ffcc3f-db02-4df0-a634-1024672308a7" providerId="ADAL" clId="{32FE10DB-E3DE-4C92-8A10-D42E5C2597CD}" dt="2022-09-12T22:54:42.960" v="1" actId="2696"/>
        <pc:sldMkLst>
          <pc:docMk/>
          <pc:sldMk cId="153936647" sldId="345"/>
        </pc:sldMkLst>
      </pc:sldChg>
    </pc:docChg>
  </pc:docChgLst>
  <pc:docChgLst>
    <pc:chgData name="Mahmoud, Mohamed" userId="e3ffcc3f-db02-4df0-a634-1024672308a7" providerId="ADAL" clId="{E9308A64-33C8-49DA-9FE0-6E6C0156BC63}"/>
    <pc:docChg chg="custSel addSld delSld modSld">
      <pc:chgData name="Mahmoud, Mohamed" userId="e3ffcc3f-db02-4df0-a634-1024672308a7" providerId="ADAL" clId="{E9308A64-33C8-49DA-9FE0-6E6C0156BC63}" dt="2021-11-12T15:47:09.207" v="120" actId="20577"/>
      <pc:docMkLst>
        <pc:docMk/>
      </pc:docMkLst>
      <pc:sldChg chg="modSp mod">
        <pc:chgData name="Mahmoud, Mohamed" userId="e3ffcc3f-db02-4df0-a634-1024672308a7" providerId="ADAL" clId="{E9308A64-33C8-49DA-9FE0-6E6C0156BC63}" dt="2021-10-26T12:33:20.124" v="1" actId="1076"/>
        <pc:sldMkLst>
          <pc:docMk/>
          <pc:sldMk cId="1859733831" sldId="256"/>
        </pc:sldMkLst>
        <pc:spChg chg="mod">
          <ac:chgData name="Mahmoud, Mohamed" userId="e3ffcc3f-db02-4df0-a634-1024672308a7" providerId="ADAL" clId="{E9308A64-33C8-49DA-9FE0-6E6C0156BC63}" dt="2021-10-26T12:33:16.344" v="0" actId="1076"/>
          <ac:spMkLst>
            <pc:docMk/>
            <pc:sldMk cId="1859733831" sldId="256"/>
            <ac:spMk id="2" creationId="{00000000-0000-0000-0000-000000000000}"/>
          </ac:spMkLst>
        </pc:spChg>
        <pc:spChg chg="mod">
          <ac:chgData name="Mahmoud, Mohamed" userId="e3ffcc3f-db02-4df0-a634-1024672308a7" providerId="ADAL" clId="{E9308A64-33C8-49DA-9FE0-6E6C0156BC63}" dt="2021-10-26T12:33:20.124" v="1" actId="1076"/>
          <ac:spMkLst>
            <pc:docMk/>
            <pc:sldMk cId="1859733831" sldId="256"/>
            <ac:spMk id="3" creationId="{00000000-0000-0000-0000-000000000000}"/>
          </ac:spMkLst>
        </pc:spChg>
      </pc:sldChg>
      <pc:sldChg chg="addSp delSp modSp mod modNotesTx">
        <pc:chgData name="Mahmoud, Mohamed" userId="e3ffcc3f-db02-4df0-a634-1024672308a7" providerId="ADAL" clId="{E9308A64-33C8-49DA-9FE0-6E6C0156BC63}" dt="2021-10-29T15:25:43.338" v="38" actId="1076"/>
        <pc:sldMkLst>
          <pc:docMk/>
          <pc:sldMk cId="1213672352" sldId="298"/>
        </pc:sldMkLst>
        <pc:spChg chg="add del mod">
          <ac:chgData name="Mahmoud, Mohamed" userId="e3ffcc3f-db02-4df0-a634-1024672308a7" providerId="ADAL" clId="{E9308A64-33C8-49DA-9FE0-6E6C0156BC63}" dt="2021-10-29T15:21:40.327" v="13" actId="478"/>
          <ac:spMkLst>
            <pc:docMk/>
            <pc:sldMk cId="1213672352" sldId="298"/>
            <ac:spMk id="3" creationId="{77427671-D1BE-49D2-BD05-538928CA317A}"/>
          </ac:spMkLst>
        </pc:spChg>
        <pc:spChg chg="add del mod">
          <ac:chgData name="Mahmoud, Mohamed" userId="e3ffcc3f-db02-4df0-a634-1024672308a7" providerId="ADAL" clId="{E9308A64-33C8-49DA-9FE0-6E6C0156BC63}" dt="2021-10-29T15:25:03.441" v="32" actId="21"/>
          <ac:spMkLst>
            <pc:docMk/>
            <pc:sldMk cId="1213672352" sldId="298"/>
            <ac:spMk id="8" creationId="{5D3437FF-39AB-41F8-9CB8-028159606C3C}"/>
          </ac:spMkLst>
        </pc:spChg>
        <pc:spChg chg="add mod">
          <ac:chgData name="Mahmoud, Mohamed" userId="e3ffcc3f-db02-4df0-a634-1024672308a7" providerId="ADAL" clId="{E9308A64-33C8-49DA-9FE0-6E6C0156BC63}" dt="2021-10-29T15:25:33.290" v="37"/>
          <ac:spMkLst>
            <pc:docMk/>
            <pc:sldMk cId="1213672352" sldId="298"/>
            <ac:spMk id="9" creationId="{C88BB36A-321B-4AB2-AE0D-E46F25DF45F5}"/>
          </ac:spMkLst>
        </pc:spChg>
        <pc:spChg chg="del">
          <ac:chgData name="Mahmoud, Mohamed" userId="e3ffcc3f-db02-4df0-a634-1024672308a7" providerId="ADAL" clId="{E9308A64-33C8-49DA-9FE0-6E6C0156BC63}" dt="2021-10-29T15:21:26.077" v="9" actId="478"/>
          <ac:spMkLst>
            <pc:docMk/>
            <pc:sldMk cId="1213672352" sldId="298"/>
            <ac:spMk id="13314" creationId="{00000000-0000-0000-0000-000000000000}"/>
          </ac:spMkLst>
        </pc:spChg>
        <pc:picChg chg="add del mod">
          <ac:chgData name="Mahmoud, Mohamed" userId="e3ffcc3f-db02-4df0-a634-1024672308a7" providerId="ADAL" clId="{E9308A64-33C8-49DA-9FE0-6E6C0156BC63}" dt="2021-10-29T15:24:46.969" v="29" actId="21"/>
          <ac:picMkLst>
            <pc:docMk/>
            <pc:sldMk cId="1213672352" sldId="298"/>
            <ac:picMk id="6" creationId="{B368D844-4E79-4834-AD09-EEEC87B282F2}"/>
          </ac:picMkLst>
        </pc:picChg>
        <pc:picChg chg="mod">
          <ac:chgData name="Mahmoud, Mohamed" userId="e3ffcc3f-db02-4df0-a634-1024672308a7" providerId="ADAL" clId="{E9308A64-33C8-49DA-9FE0-6E6C0156BC63}" dt="2021-10-29T15:25:43.338" v="38" actId="1076"/>
          <ac:picMkLst>
            <pc:docMk/>
            <pc:sldMk cId="1213672352" sldId="298"/>
            <ac:picMk id="13315" creationId="{00000000-0000-0000-0000-000000000000}"/>
          </ac:picMkLst>
        </pc:picChg>
      </pc:sldChg>
      <pc:sldChg chg="addSp delSp modSp mod modNotesTx">
        <pc:chgData name="Mahmoud, Mohamed" userId="e3ffcc3f-db02-4df0-a634-1024672308a7" providerId="ADAL" clId="{E9308A64-33C8-49DA-9FE0-6E6C0156BC63}" dt="2021-10-29T16:41:06.992" v="55" actId="20577"/>
        <pc:sldMkLst>
          <pc:docMk/>
          <pc:sldMk cId="4116783947" sldId="299"/>
        </pc:sldMkLst>
        <pc:spChg chg="add mod">
          <ac:chgData name="Mahmoud, Mohamed" userId="e3ffcc3f-db02-4df0-a634-1024672308a7" providerId="ADAL" clId="{E9308A64-33C8-49DA-9FE0-6E6C0156BC63}" dt="2021-10-29T15:25:18.432" v="36" actId="313"/>
          <ac:spMkLst>
            <pc:docMk/>
            <pc:sldMk cId="4116783947" sldId="299"/>
            <ac:spMk id="5" creationId="{E5D65414-0289-4C6F-8A99-A008D70CF401}"/>
          </ac:spMkLst>
        </pc:spChg>
        <pc:spChg chg="del mod">
          <ac:chgData name="Mahmoud, Mohamed" userId="e3ffcc3f-db02-4df0-a634-1024672308a7" providerId="ADAL" clId="{E9308A64-33C8-49DA-9FE0-6E6C0156BC63}" dt="2021-10-29T15:25:14.812" v="35" actId="478"/>
          <ac:spMkLst>
            <pc:docMk/>
            <pc:sldMk cId="4116783947" sldId="299"/>
            <ac:spMk id="14338" creationId="{00000000-0000-0000-0000-000000000000}"/>
          </ac:spMkLst>
        </pc:spChg>
        <pc:picChg chg="add mod">
          <ac:chgData name="Mahmoud, Mohamed" userId="e3ffcc3f-db02-4df0-a634-1024672308a7" providerId="ADAL" clId="{E9308A64-33C8-49DA-9FE0-6E6C0156BC63}" dt="2021-10-29T15:24:55.924" v="31"/>
          <ac:picMkLst>
            <pc:docMk/>
            <pc:sldMk cId="4116783947" sldId="299"/>
            <ac:picMk id="4" creationId="{9129D891-F30A-461F-AF10-E05B093EC416}"/>
          </ac:picMkLst>
        </pc:picChg>
        <pc:picChg chg="mod">
          <ac:chgData name="Mahmoud, Mohamed" userId="e3ffcc3f-db02-4df0-a634-1024672308a7" providerId="ADAL" clId="{E9308A64-33C8-49DA-9FE0-6E6C0156BC63}" dt="2021-10-29T15:25:10.595" v="34" actId="1076"/>
          <ac:picMkLst>
            <pc:docMk/>
            <pc:sldMk cId="4116783947" sldId="299"/>
            <ac:picMk id="14339" creationId="{00000000-0000-0000-0000-000000000000}"/>
          </ac:picMkLst>
        </pc:picChg>
      </pc:sldChg>
      <pc:sldChg chg="modSp mod">
        <pc:chgData name="Mahmoud, Mohamed" userId="e3ffcc3f-db02-4df0-a634-1024672308a7" providerId="ADAL" clId="{E9308A64-33C8-49DA-9FE0-6E6C0156BC63}" dt="2021-11-12T15:46:37.510" v="87" actId="20577"/>
        <pc:sldMkLst>
          <pc:docMk/>
          <pc:sldMk cId="2913963733" sldId="344"/>
        </pc:sldMkLst>
        <pc:spChg chg="mod">
          <ac:chgData name="Mahmoud, Mohamed" userId="e3ffcc3f-db02-4df0-a634-1024672308a7" providerId="ADAL" clId="{E9308A64-33C8-49DA-9FE0-6E6C0156BC63}" dt="2021-11-12T15:46:37.510" v="87" actId="20577"/>
          <ac:spMkLst>
            <pc:docMk/>
            <pc:sldMk cId="2913963733" sldId="344"/>
            <ac:spMk id="2" creationId="{00000000-0000-0000-0000-000000000000}"/>
          </ac:spMkLst>
        </pc:spChg>
      </pc:sldChg>
      <pc:sldChg chg="modSp mod">
        <pc:chgData name="Mahmoud, Mohamed" userId="e3ffcc3f-db02-4df0-a634-1024672308a7" providerId="ADAL" clId="{E9308A64-33C8-49DA-9FE0-6E6C0156BC63}" dt="2021-11-12T15:47:09.207" v="120" actId="20577"/>
        <pc:sldMkLst>
          <pc:docMk/>
          <pc:sldMk cId="153816600" sldId="349"/>
        </pc:sldMkLst>
        <pc:spChg chg="mod">
          <ac:chgData name="Mahmoud, Mohamed" userId="e3ffcc3f-db02-4df0-a634-1024672308a7" providerId="ADAL" clId="{E9308A64-33C8-49DA-9FE0-6E6C0156BC63}" dt="2021-11-12T15:47:09.207" v="120" actId="20577"/>
          <ac:spMkLst>
            <pc:docMk/>
            <pc:sldMk cId="153816600" sldId="349"/>
            <ac:spMk id="2" creationId="{00000000-0000-0000-0000-000000000000}"/>
          </ac:spMkLst>
        </pc:spChg>
      </pc:sldChg>
      <pc:sldChg chg="addSp delSp modSp new del mod">
        <pc:chgData name="Mahmoud, Mohamed" userId="e3ffcc3f-db02-4df0-a634-1024672308a7" providerId="ADAL" clId="{E9308A64-33C8-49DA-9FE0-6E6C0156BC63}" dt="2021-10-29T15:21:15.448" v="8" actId="2696"/>
        <pc:sldMkLst>
          <pc:docMk/>
          <pc:sldMk cId="1396607342" sldId="366"/>
        </pc:sldMkLst>
        <pc:picChg chg="add del mod">
          <ac:chgData name="Mahmoud, Mohamed" userId="e3ffcc3f-db02-4df0-a634-1024672308a7" providerId="ADAL" clId="{E9308A64-33C8-49DA-9FE0-6E6C0156BC63}" dt="2021-10-29T15:21:09.467" v="7" actId="21"/>
          <ac:picMkLst>
            <pc:docMk/>
            <pc:sldMk cId="1396607342" sldId="366"/>
            <ac:picMk id="5" creationId="{C9DD9A37-8986-45D1-ADC0-A5C02F23ED50}"/>
          </ac:picMkLst>
        </pc:picChg>
      </pc:sldChg>
    </pc:docChg>
  </pc:docChgLst>
  <pc:docChgLst>
    <pc:chgData name="Mohamed Mahmoud" userId="e3ffcc3f-db02-4df0-a634-1024672308a7" providerId="ADAL" clId="{E9308A64-33C8-49DA-9FE0-6E6C0156BC63}"/>
    <pc:docChg chg="addSld delSld modSld">
      <pc:chgData name="Mohamed Mahmoud" userId="e3ffcc3f-db02-4df0-a634-1024672308a7" providerId="ADAL" clId="{E9308A64-33C8-49DA-9FE0-6E6C0156BC63}" dt="2021-09-13T13:30:39.860" v="4" actId="47"/>
      <pc:docMkLst>
        <pc:docMk/>
      </pc:docMkLst>
      <pc:sldChg chg="del">
        <pc:chgData name="Mohamed Mahmoud" userId="e3ffcc3f-db02-4df0-a634-1024672308a7" providerId="ADAL" clId="{E9308A64-33C8-49DA-9FE0-6E6C0156BC63}" dt="2021-09-13T13:24:00.438" v="1" actId="2696"/>
        <pc:sldMkLst>
          <pc:docMk/>
          <pc:sldMk cId="3702988077" sldId="297"/>
        </pc:sldMkLst>
      </pc:sldChg>
      <pc:sldChg chg="modSp mod">
        <pc:chgData name="Mohamed Mahmoud" userId="e3ffcc3f-db02-4df0-a634-1024672308a7" providerId="ADAL" clId="{E9308A64-33C8-49DA-9FE0-6E6C0156BC63}" dt="2021-09-13T11:49:13.400" v="0" actId="1076"/>
        <pc:sldMkLst>
          <pc:docMk/>
          <pc:sldMk cId="2333777382" sldId="353"/>
        </pc:sldMkLst>
        <pc:spChg chg="mod">
          <ac:chgData name="Mohamed Mahmoud" userId="e3ffcc3f-db02-4df0-a634-1024672308a7" providerId="ADAL" clId="{E9308A64-33C8-49DA-9FE0-6E6C0156BC63}" dt="2021-09-13T11:49:13.400" v="0" actId="1076"/>
          <ac:spMkLst>
            <pc:docMk/>
            <pc:sldMk cId="2333777382" sldId="353"/>
            <ac:spMk id="19458" creationId="{00000000-0000-0000-0000-000000000000}"/>
          </ac:spMkLst>
        </pc:spChg>
      </pc:sldChg>
      <pc:sldChg chg="new del">
        <pc:chgData name="Mohamed Mahmoud" userId="e3ffcc3f-db02-4df0-a634-1024672308a7" providerId="ADAL" clId="{E9308A64-33C8-49DA-9FE0-6E6C0156BC63}" dt="2021-09-13T13:30:39.860" v="4" actId="47"/>
        <pc:sldMkLst>
          <pc:docMk/>
          <pc:sldMk cId="97861087" sldId="354"/>
        </pc:sldMkLst>
      </pc:sldChg>
      <pc:sldChg chg="add">
        <pc:chgData name="Mohamed Mahmoud" userId="e3ffcc3f-db02-4df0-a634-1024672308a7" providerId="ADAL" clId="{E9308A64-33C8-49DA-9FE0-6E6C0156BC63}" dt="2021-09-13T13:30:36.690" v="3"/>
        <pc:sldMkLst>
          <pc:docMk/>
          <pc:sldMk cId="930642158" sldId="365"/>
        </pc:sldMkLst>
      </pc:sldChg>
    </pc:docChg>
  </pc:docChgLst>
  <pc:docChgLst>
    <pc:chgData name="Mahmoud, Mohamed" userId="e3ffcc3f-db02-4df0-a634-1024672308a7" providerId="ADAL" clId="{3D6C5D04-35BB-4943-BC97-63BE53C09299}"/>
    <pc:docChg chg="undo custSel addSld delSld modSld">
      <pc:chgData name="Mahmoud, Mohamed" userId="e3ffcc3f-db02-4df0-a634-1024672308a7" providerId="ADAL" clId="{3D6C5D04-35BB-4943-BC97-63BE53C09299}" dt="2022-08-31T17:33:15.835" v="366" actId="207"/>
      <pc:docMkLst>
        <pc:docMk/>
      </pc:docMkLst>
      <pc:sldChg chg="modSp">
        <pc:chgData name="Mahmoud, Mohamed" userId="e3ffcc3f-db02-4df0-a634-1024672308a7" providerId="ADAL" clId="{3D6C5D04-35BB-4943-BC97-63BE53C09299}" dt="2022-08-22T16:52:35.697" v="297" actId="20577"/>
        <pc:sldMkLst>
          <pc:docMk/>
          <pc:sldMk cId="1643343787" sldId="295"/>
        </pc:sldMkLst>
        <pc:spChg chg="mod">
          <ac:chgData name="Mahmoud, Mohamed" userId="e3ffcc3f-db02-4df0-a634-1024672308a7" providerId="ADAL" clId="{3D6C5D04-35BB-4943-BC97-63BE53C09299}" dt="2022-08-22T16:52:35.697" v="297" actId="20577"/>
          <ac:spMkLst>
            <pc:docMk/>
            <pc:sldMk cId="1643343787" sldId="295"/>
            <ac:spMk id="5123" creationId="{00000000-0000-0000-0000-000000000000}"/>
          </ac:spMkLst>
        </pc:spChg>
      </pc:sldChg>
      <pc:sldChg chg="modSp mod">
        <pc:chgData name="Mahmoud, Mohamed" userId="e3ffcc3f-db02-4df0-a634-1024672308a7" providerId="ADAL" clId="{3D6C5D04-35BB-4943-BC97-63BE53C09299}" dt="2022-07-20T14:06:17.816" v="52" actId="20577"/>
        <pc:sldMkLst>
          <pc:docMk/>
          <pc:sldMk cId="363203106" sldId="296"/>
        </pc:sldMkLst>
        <pc:spChg chg="mod">
          <ac:chgData name="Mahmoud, Mohamed" userId="e3ffcc3f-db02-4df0-a634-1024672308a7" providerId="ADAL" clId="{3D6C5D04-35BB-4943-BC97-63BE53C09299}" dt="2022-07-20T14:06:17.816" v="52" actId="20577"/>
          <ac:spMkLst>
            <pc:docMk/>
            <pc:sldMk cId="363203106" sldId="296"/>
            <ac:spMk id="9218" creationId="{00000000-0000-0000-0000-000000000000}"/>
          </ac:spMkLst>
        </pc:spChg>
      </pc:sldChg>
      <pc:sldChg chg="modSp mod modNotesTx">
        <pc:chgData name="Mahmoud, Mohamed" userId="e3ffcc3f-db02-4df0-a634-1024672308a7" providerId="ADAL" clId="{3D6C5D04-35BB-4943-BC97-63BE53C09299}" dt="2022-07-20T15:25:02.357" v="64"/>
        <pc:sldMkLst>
          <pc:docMk/>
          <pc:sldMk cId="1213672352" sldId="298"/>
        </pc:sldMkLst>
        <pc:spChg chg="mod">
          <ac:chgData name="Mahmoud, Mohamed" userId="e3ffcc3f-db02-4df0-a634-1024672308a7" providerId="ADAL" clId="{3D6C5D04-35BB-4943-BC97-63BE53C09299}" dt="2022-07-06T15:39:40.994" v="5" actId="20577"/>
          <ac:spMkLst>
            <pc:docMk/>
            <pc:sldMk cId="1213672352" sldId="298"/>
            <ac:spMk id="9" creationId="{C88BB36A-321B-4AB2-AE0D-E46F25DF45F5}"/>
          </ac:spMkLst>
        </pc:spChg>
      </pc:sldChg>
      <pc:sldChg chg="modSp">
        <pc:chgData name="Mahmoud, Mohamed" userId="e3ffcc3f-db02-4df0-a634-1024672308a7" providerId="ADAL" clId="{3D6C5D04-35BB-4943-BC97-63BE53C09299}" dt="2022-08-18T17:24:24.561" v="141" actId="1076"/>
        <pc:sldMkLst>
          <pc:docMk/>
          <pc:sldMk cId="2707630608" sldId="300"/>
        </pc:sldMkLst>
        <pc:picChg chg="mod">
          <ac:chgData name="Mahmoud, Mohamed" userId="e3ffcc3f-db02-4df0-a634-1024672308a7" providerId="ADAL" clId="{3D6C5D04-35BB-4943-BC97-63BE53C09299}" dt="2022-08-18T17:24:24.561" v="141" actId="1076"/>
          <ac:picMkLst>
            <pc:docMk/>
            <pc:sldMk cId="2707630608" sldId="300"/>
            <ac:picMk id="2" creationId="{00000000-0000-0000-0000-000000000000}"/>
          </ac:picMkLst>
        </pc:picChg>
        <pc:picChg chg="mod">
          <ac:chgData name="Mahmoud, Mohamed" userId="e3ffcc3f-db02-4df0-a634-1024672308a7" providerId="ADAL" clId="{3D6C5D04-35BB-4943-BC97-63BE53C09299}" dt="2022-08-18T17:24:09.326" v="140" actId="14100"/>
          <ac:picMkLst>
            <pc:docMk/>
            <pc:sldMk cId="2707630608" sldId="300"/>
            <ac:picMk id="15364" creationId="{00000000-0000-0000-0000-000000000000}"/>
          </ac:picMkLst>
        </pc:picChg>
      </pc:sldChg>
      <pc:sldChg chg="del">
        <pc:chgData name="Mahmoud, Mohamed" userId="e3ffcc3f-db02-4df0-a634-1024672308a7" providerId="ADAL" clId="{3D6C5D04-35BB-4943-BC97-63BE53C09299}" dt="2022-07-20T14:15:36.214" v="53" actId="47"/>
        <pc:sldMkLst>
          <pc:docMk/>
          <pc:sldMk cId="282193488" sldId="303"/>
        </pc:sldMkLst>
      </pc:sldChg>
      <pc:sldChg chg="modSp">
        <pc:chgData name="Mahmoud, Mohamed" userId="e3ffcc3f-db02-4df0-a634-1024672308a7" providerId="ADAL" clId="{3D6C5D04-35BB-4943-BC97-63BE53C09299}" dt="2022-08-19T14:45:46.013" v="257" actId="14100"/>
        <pc:sldMkLst>
          <pc:docMk/>
          <pc:sldMk cId="389221428" sldId="304"/>
        </pc:sldMkLst>
        <pc:spChg chg="mod">
          <ac:chgData name="Mahmoud, Mohamed" userId="e3ffcc3f-db02-4df0-a634-1024672308a7" providerId="ADAL" clId="{3D6C5D04-35BB-4943-BC97-63BE53C09299}" dt="2022-08-19T14:45:46.013" v="257" actId="14100"/>
          <ac:spMkLst>
            <pc:docMk/>
            <pc:sldMk cId="389221428" sldId="304"/>
            <ac:spMk id="22530" creationId="{00000000-0000-0000-0000-000000000000}"/>
          </ac:spMkLst>
        </pc:spChg>
      </pc:sldChg>
      <pc:sldChg chg="modSp">
        <pc:chgData name="Mahmoud, Mohamed" userId="e3ffcc3f-db02-4df0-a634-1024672308a7" providerId="ADAL" clId="{3D6C5D04-35BB-4943-BC97-63BE53C09299}" dt="2022-08-19T14:50:23.921" v="261" actId="14100"/>
        <pc:sldMkLst>
          <pc:docMk/>
          <pc:sldMk cId="2948319511" sldId="305"/>
        </pc:sldMkLst>
        <pc:spChg chg="mod">
          <ac:chgData name="Mahmoud, Mohamed" userId="e3ffcc3f-db02-4df0-a634-1024672308a7" providerId="ADAL" clId="{3D6C5D04-35BB-4943-BC97-63BE53C09299}" dt="2022-08-19T14:50:23.921" v="261" actId="14100"/>
          <ac:spMkLst>
            <pc:docMk/>
            <pc:sldMk cId="2948319511" sldId="305"/>
            <ac:spMk id="24579" creationId="{00000000-0000-0000-0000-000000000000}"/>
          </ac:spMkLst>
        </pc:spChg>
        <pc:picChg chg="mod">
          <ac:chgData name="Mahmoud, Mohamed" userId="e3ffcc3f-db02-4df0-a634-1024672308a7" providerId="ADAL" clId="{3D6C5D04-35BB-4943-BC97-63BE53C09299}" dt="2022-08-19T14:50:02.657" v="259" actId="14100"/>
          <ac:picMkLst>
            <pc:docMk/>
            <pc:sldMk cId="2948319511" sldId="305"/>
            <ac:picMk id="24578" creationId="{00000000-0000-0000-0000-000000000000}"/>
          </ac:picMkLst>
        </pc:picChg>
      </pc:sldChg>
      <pc:sldChg chg="modSp mod">
        <pc:chgData name="Mahmoud, Mohamed" userId="e3ffcc3f-db02-4df0-a634-1024672308a7" providerId="ADAL" clId="{3D6C5D04-35BB-4943-BC97-63BE53C09299}" dt="2022-08-22T14:36:37.785" v="264" actId="20577"/>
        <pc:sldMkLst>
          <pc:docMk/>
          <pc:sldMk cId="2842761585" sldId="306"/>
        </pc:sldMkLst>
        <pc:spChg chg="mod">
          <ac:chgData name="Mahmoud, Mohamed" userId="e3ffcc3f-db02-4df0-a634-1024672308a7" providerId="ADAL" clId="{3D6C5D04-35BB-4943-BC97-63BE53C09299}" dt="2022-08-22T14:36:37.785" v="264" actId="20577"/>
          <ac:spMkLst>
            <pc:docMk/>
            <pc:sldMk cId="2842761585" sldId="306"/>
            <ac:spMk id="26630" creationId="{00000000-0000-0000-0000-000000000000}"/>
          </ac:spMkLst>
        </pc:spChg>
      </pc:sldChg>
      <pc:sldChg chg="modSp mod">
        <pc:chgData name="Mahmoud, Mohamed" userId="e3ffcc3f-db02-4df0-a634-1024672308a7" providerId="ADAL" clId="{3D6C5D04-35BB-4943-BC97-63BE53C09299}" dt="2022-08-22T14:45:52.422" v="266" actId="20577"/>
        <pc:sldMkLst>
          <pc:docMk/>
          <pc:sldMk cId="4273550776" sldId="310"/>
        </pc:sldMkLst>
        <pc:spChg chg="mod">
          <ac:chgData name="Mahmoud, Mohamed" userId="e3ffcc3f-db02-4df0-a634-1024672308a7" providerId="ADAL" clId="{3D6C5D04-35BB-4943-BC97-63BE53C09299}" dt="2022-08-22T14:45:52.422" v="266" actId="20577"/>
          <ac:spMkLst>
            <pc:docMk/>
            <pc:sldMk cId="4273550776" sldId="310"/>
            <ac:spMk id="33794" creationId="{00000000-0000-0000-0000-000000000000}"/>
          </ac:spMkLst>
        </pc:spChg>
      </pc:sldChg>
      <pc:sldChg chg="modSp mod">
        <pc:chgData name="Mahmoud, Mohamed" userId="e3ffcc3f-db02-4df0-a634-1024672308a7" providerId="ADAL" clId="{3D6C5D04-35BB-4943-BC97-63BE53C09299}" dt="2022-08-22T17:34:41.647" v="322" actId="14100"/>
        <pc:sldMkLst>
          <pc:docMk/>
          <pc:sldMk cId="3675751619" sldId="311"/>
        </pc:sldMkLst>
        <pc:spChg chg="mod">
          <ac:chgData name="Mahmoud, Mohamed" userId="e3ffcc3f-db02-4df0-a634-1024672308a7" providerId="ADAL" clId="{3D6C5D04-35BB-4943-BC97-63BE53C09299}" dt="2022-08-22T17:34:41.647" v="322" actId="14100"/>
          <ac:spMkLst>
            <pc:docMk/>
            <pc:sldMk cId="3675751619" sldId="311"/>
            <ac:spMk id="35854" creationId="{00000000-0000-0000-0000-000000000000}"/>
          </ac:spMkLst>
        </pc:spChg>
        <pc:picChg chg="mod">
          <ac:chgData name="Mahmoud, Mohamed" userId="e3ffcc3f-db02-4df0-a634-1024672308a7" providerId="ADAL" clId="{3D6C5D04-35BB-4943-BC97-63BE53C09299}" dt="2022-08-22T17:34:25.953" v="321" actId="14100"/>
          <ac:picMkLst>
            <pc:docMk/>
            <pc:sldMk cId="3675751619" sldId="311"/>
            <ac:picMk id="35844" creationId="{00000000-0000-0000-0000-000000000000}"/>
          </ac:picMkLst>
        </pc:picChg>
      </pc:sldChg>
      <pc:sldChg chg="modSp mod">
        <pc:chgData name="Mahmoud, Mohamed" userId="e3ffcc3f-db02-4df0-a634-1024672308a7" providerId="ADAL" clId="{3D6C5D04-35BB-4943-BC97-63BE53C09299}" dt="2022-08-10T13:47:41.748" v="128" actId="14100"/>
        <pc:sldMkLst>
          <pc:docMk/>
          <pc:sldMk cId="4005622045" sldId="315"/>
        </pc:sldMkLst>
        <pc:spChg chg="mod">
          <ac:chgData name="Mahmoud, Mohamed" userId="e3ffcc3f-db02-4df0-a634-1024672308a7" providerId="ADAL" clId="{3D6C5D04-35BB-4943-BC97-63BE53C09299}" dt="2022-08-10T13:47:05.518" v="124" actId="20577"/>
          <ac:spMkLst>
            <pc:docMk/>
            <pc:sldMk cId="4005622045" sldId="315"/>
            <ac:spMk id="44034" creationId="{00000000-0000-0000-0000-000000000000}"/>
          </ac:spMkLst>
        </pc:spChg>
        <pc:picChg chg="mod">
          <ac:chgData name="Mahmoud, Mohamed" userId="e3ffcc3f-db02-4df0-a634-1024672308a7" providerId="ADAL" clId="{3D6C5D04-35BB-4943-BC97-63BE53C09299}" dt="2022-08-10T13:47:41.748" v="128" actId="14100"/>
          <ac:picMkLst>
            <pc:docMk/>
            <pc:sldMk cId="4005622045" sldId="315"/>
            <ac:picMk id="29700" creationId="{00000000-0000-0000-0000-000000000000}"/>
          </ac:picMkLst>
        </pc:picChg>
      </pc:sldChg>
      <pc:sldChg chg="modSp mod">
        <pc:chgData name="Mahmoud, Mohamed" userId="e3ffcc3f-db02-4df0-a634-1024672308a7" providerId="ADAL" clId="{3D6C5D04-35BB-4943-BC97-63BE53C09299}" dt="2022-08-22T16:43:05.966" v="293" actId="1076"/>
        <pc:sldMkLst>
          <pc:docMk/>
          <pc:sldMk cId="1022661098" sldId="317"/>
        </pc:sldMkLst>
        <pc:spChg chg="mod">
          <ac:chgData name="Mahmoud, Mohamed" userId="e3ffcc3f-db02-4df0-a634-1024672308a7" providerId="ADAL" clId="{3D6C5D04-35BB-4943-BC97-63BE53C09299}" dt="2022-08-22T16:42:59.627" v="291" actId="1076"/>
          <ac:spMkLst>
            <pc:docMk/>
            <pc:sldMk cId="1022661098" sldId="317"/>
            <ac:spMk id="10" creationId="{00000000-0000-0000-0000-000000000000}"/>
          </ac:spMkLst>
        </pc:spChg>
        <pc:spChg chg="mod">
          <ac:chgData name="Mahmoud, Mohamed" userId="e3ffcc3f-db02-4df0-a634-1024672308a7" providerId="ADAL" clId="{3D6C5D04-35BB-4943-BC97-63BE53C09299}" dt="2022-08-22T16:43:05.966" v="293" actId="1076"/>
          <ac:spMkLst>
            <pc:docMk/>
            <pc:sldMk cId="1022661098" sldId="317"/>
            <ac:spMk id="11" creationId="{00000000-0000-0000-0000-000000000000}"/>
          </ac:spMkLst>
        </pc:spChg>
        <pc:spChg chg="mod">
          <ac:chgData name="Mahmoud, Mohamed" userId="e3ffcc3f-db02-4df0-a634-1024672308a7" providerId="ADAL" clId="{3D6C5D04-35BB-4943-BC97-63BE53C09299}" dt="2022-08-22T16:42:06.905" v="279" actId="14100"/>
          <ac:spMkLst>
            <pc:docMk/>
            <pc:sldMk cId="1022661098" sldId="317"/>
            <ac:spMk id="48130" creationId="{00000000-0000-0000-0000-000000000000}"/>
          </ac:spMkLst>
        </pc:spChg>
        <pc:picChg chg="mod">
          <ac:chgData name="Mahmoud, Mohamed" userId="e3ffcc3f-db02-4df0-a634-1024672308a7" providerId="ADAL" clId="{3D6C5D04-35BB-4943-BC97-63BE53C09299}" dt="2022-08-22T16:43:04.392" v="292" actId="1076"/>
          <ac:picMkLst>
            <pc:docMk/>
            <pc:sldMk cId="1022661098" sldId="317"/>
            <ac:picMk id="9" creationId="{00000000-0000-0000-0000-000000000000}"/>
          </ac:picMkLst>
        </pc:picChg>
        <pc:picChg chg="mod">
          <ac:chgData name="Mahmoud, Mohamed" userId="e3ffcc3f-db02-4df0-a634-1024672308a7" providerId="ADAL" clId="{3D6C5D04-35BB-4943-BC97-63BE53C09299}" dt="2022-08-22T16:42:35.886" v="287" actId="1076"/>
          <ac:picMkLst>
            <pc:docMk/>
            <pc:sldMk cId="1022661098" sldId="317"/>
            <ac:picMk id="48135" creationId="{00000000-0000-0000-0000-000000000000}"/>
          </ac:picMkLst>
        </pc:picChg>
      </pc:sldChg>
      <pc:sldChg chg="modSp">
        <pc:chgData name="Mahmoud, Mohamed" userId="e3ffcc3f-db02-4df0-a634-1024672308a7" providerId="ADAL" clId="{3D6C5D04-35BB-4943-BC97-63BE53C09299}" dt="2022-08-22T17:02:41.967" v="320" actId="14100"/>
        <pc:sldMkLst>
          <pc:docMk/>
          <pc:sldMk cId="1645846018" sldId="318"/>
        </pc:sldMkLst>
        <pc:picChg chg="mod">
          <ac:chgData name="Mahmoud, Mohamed" userId="e3ffcc3f-db02-4df0-a634-1024672308a7" providerId="ADAL" clId="{3D6C5D04-35BB-4943-BC97-63BE53C09299}" dt="2022-08-22T17:02:32.073" v="318" actId="14100"/>
          <ac:picMkLst>
            <pc:docMk/>
            <pc:sldMk cId="1645846018" sldId="318"/>
            <ac:picMk id="7" creationId="{00000000-0000-0000-0000-000000000000}"/>
          </ac:picMkLst>
        </pc:picChg>
        <pc:picChg chg="mod">
          <ac:chgData name="Mahmoud, Mohamed" userId="e3ffcc3f-db02-4df0-a634-1024672308a7" providerId="ADAL" clId="{3D6C5D04-35BB-4943-BC97-63BE53C09299}" dt="2022-08-22T17:02:41.967" v="320" actId="14100"/>
          <ac:picMkLst>
            <pc:docMk/>
            <pc:sldMk cId="1645846018" sldId="318"/>
            <ac:picMk id="8" creationId="{00000000-0000-0000-0000-000000000000}"/>
          </ac:picMkLst>
        </pc:picChg>
      </pc:sldChg>
      <pc:sldChg chg="addSp modSp mod">
        <pc:chgData name="Mahmoud, Mohamed" userId="e3ffcc3f-db02-4df0-a634-1024672308a7" providerId="ADAL" clId="{3D6C5D04-35BB-4943-BC97-63BE53C09299}" dt="2022-07-20T17:06:47.568" v="76" actId="14100"/>
        <pc:sldMkLst>
          <pc:docMk/>
          <pc:sldMk cId="3508869829" sldId="320"/>
        </pc:sldMkLst>
        <pc:picChg chg="add mod">
          <ac:chgData name="Mahmoud, Mohamed" userId="e3ffcc3f-db02-4df0-a634-1024672308a7" providerId="ADAL" clId="{3D6C5D04-35BB-4943-BC97-63BE53C09299}" dt="2022-07-20T17:06:47.568" v="76" actId="14100"/>
          <ac:picMkLst>
            <pc:docMk/>
            <pc:sldMk cId="3508869829" sldId="320"/>
            <ac:picMk id="3" creationId="{3043BC3A-0516-845A-99D0-D729A8107BE1}"/>
          </ac:picMkLst>
        </pc:picChg>
        <pc:picChg chg="mod">
          <ac:chgData name="Mahmoud, Mohamed" userId="e3ffcc3f-db02-4df0-a634-1024672308a7" providerId="ADAL" clId="{3D6C5D04-35BB-4943-BC97-63BE53C09299}" dt="2022-07-20T15:39:10.523" v="73" actId="1076"/>
          <ac:picMkLst>
            <pc:docMk/>
            <pc:sldMk cId="3508869829" sldId="320"/>
            <ac:picMk id="24579" creationId="{00000000-0000-0000-0000-000000000000}"/>
          </ac:picMkLst>
        </pc:picChg>
        <pc:picChg chg="mod">
          <ac:chgData name="Mahmoud, Mohamed" userId="e3ffcc3f-db02-4df0-a634-1024672308a7" providerId="ADAL" clId="{3D6C5D04-35BB-4943-BC97-63BE53C09299}" dt="2022-07-20T15:39:13.934" v="74" actId="1076"/>
          <ac:picMkLst>
            <pc:docMk/>
            <pc:sldMk cId="3508869829" sldId="320"/>
            <ac:picMk id="24580" creationId="{00000000-0000-0000-0000-000000000000}"/>
          </ac:picMkLst>
        </pc:picChg>
      </pc:sldChg>
      <pc:sldChg chg="addSp delSp modSp mod delAnim modAnim">
        <pc:chgData name="Mahmoud, Mohamed" userId="e3ffcc3f-db02-4df0-a634-1024672308a7" providerId="ADAL" clId="{3D6C5D04-35BB-4943-BC97-63BE53C09299}" dt="2022-08-04T16:05:37.171" v="86" actId="1076"/>
        <pc:sldMkLst>
          <pc:docMk/>
          <pc:sldMk cId="2925136003" sldId="324"/>
        </pc:sldMkLst>
        <pc:spChg chg="add del mod">
          <ac:chgData name="Mahmoud, Mohamed" userId="e3ffcc3f-db02-4df0-a634-1024672308a7" providerId="ADAL" clId="{3D6C5D04-35BB-4943-BC97-63BE53C09299}" dt="2022-08-04T16:05:27.661" v="85"/>
          <ac:spMkLst>
            <pc:docMk/>
            <pc:sldMk cId="2925136003" sldId="324"/>
            <ac:spMk id="4" creationId="{0912E550-40D8-2C8F-E6C9-5BCC44BFE738}"/>
          </ac:spMkLst>
        </pc:spChg>
        <pc:picChg chg="del">
          <ac:chgData name="Mahmoud, Mohamed" userId="e3ffcc3f-db02-4df0-a634-1024672308a7" providerId="ADAL" clId="{3D6C5D04-35BB-4943-BC97-63BE53C09299}" dt="2022-08-04T16:04:22.086" v="83" actId="478"/>
          <ac:picMkLst>
            <pc:docMk/>
            <pc:sldMk cId="2925136003" sldId="324"/>
            <ac:picMk id="3" creationId="{00000000-0000-0000-0000-000000000000}"/>
          </ac:picMkLst>
        </pc:picChg>
        <pc:picChg chg="add mod">
          <ac:chgData name="Mahmoud, Mohamed" userId="e3ffcc3f-db02-4df0-a634-1024672308a7" providerId="ADAL" clId="{3D6C5D04-35BB-4943-BC97-63BE53C09299}" dt="2022-08-04T16:05:27.661" v="85"/>
          <ac:picMkLst>
            <pc:docMk/>
            <pc:sldMk cId="2925136003" sldId="324"/>
            <ac:picMk id="5" creationId="{26ED6049-320B-426F-2A1E-071D689FFCDE}"/>
          </ac:picMkLst>
        </pc:picChg>
        <pc:picChg chg="mod">
          <ac:chgData name="Mahmoud, Mohamed" userId="e3ffcc3f-db02-4df0-a634-1024672308a7" providerId="ADAL" clId="{3D6C5D04-35BB-4943-BC97-63BE53C09299}" dt="2022-08-04T16:05:37.171" v="86" actId="1076"/>
          <ac:picMkLst>
            <pc:docMk/>
            <pc:sldMk cId="2925136003" sldId="324"/>
            <ac:picMk id="62468" creationId="{00000000-0000-0000-0000-000000000000}"/>
          </ac:picMkLst>
        </pc:picChg>
      </pc:sldChg>
      <pc:sldChg chg="addSp modSp mod">
        <pc:chgData name="Mahmoud, Mohamed" userId="e3ffcc3f-db02-4df0-a634-1024672308a7" providerId="ADAL" clId="{3D6C5D04-35BB-4943-BC97-63BE53C09299}" dt="2022-08-04T16:13:56.538" v="97" actId="14100"/>
        <pc:sldMkLst>
          <pc:docMk/>
          <pc:sldMk cId="3128744464" sldId="325"/>
        </pc:sldMkLst>
        <pc:picChg chg="add mod">
          <ac:chgData name="Mahmoud, Mohamed" userId="e3ffcc3f-db02-4df0-a634-1024672308a7" providerId="ADAL" clId="{3D6C5D04-35BB-4943-BC97-63BE53C09299}" dt="2022-08-04T16:13:56.538" v="97" actId="14100"/>
          <ac:picMkLst>
            <pc:docMk/>
            <pc:sldMk cId="3128744464" sldId="325"/>
            <ac:picMk id="3" creationId="{2E3D4C19-26B8-E022-77AE-1D0543BAB1CA}"/>
          </ac:picMkLst>
        </pc:picChg>
        <pc:picChg chg="mod">
          <ac:chgData name="Mahmoud, Mohamed" userId="e3ffcc3f-db02-4df0-a634-1024672308a7" providerId="ADAL" clId="{3D6C5D04-35BB-4943-BC97-63BE53C09299}" dt="2022-08-04T16:13:50.189" v="95" actId="1076"/>
          <ac:picMkLst>
            <pc:docMk/>
            <pc:sldMk cId="3128744464" sldId="325"/>
            <ac:picMk id="64515" creationId="{00000000-0000-0000-0000-000000000000}"/>
          </ac:picMkLst>
        </pc:picChg>
      </pc:sldChg>
      <pc:sldChg chg="addSp delSp modSp mod delAnim modAnim">
        <pc:chgData name="Mahmoud, Mohamed" userId="e3ffcc3f-db02-4df0-a634-1024672308a7" providerId="ADAL" clId="{3D6C5D04-35BB-4943-BC97-63BE53C09299}" dt="2022-08-22T18:12:01.361" v="328" actId="1076"/>
        <pc:sldMkLst>
          <pc:docMk/>
          <pc:sldMk cId="629091500" sldId="332"/>
        </pc:sldMkLst>
        <pc:spChg chg="add del mod">
          <ac:chgData name="Mahmoud, Mohamed" userId="e3ffcc3f-db02-4df0-a634-1024672308a7" providerId="ADAL" clId="{3D6C5D04-35BB-4943-BC97-63BE53C09299}" dt="2022-08-22T18:11:48.171" v="324"/>
          <ac:spMkLst>
            <pc:docMk/>
            <pc:sldMk cId="629091500" sldId="332"/>
            <ac:spMk id="3" creationId="{A0F2E953-3356-3B72-40F9-1B772568E488}"/>
          </ac:spMkLst>
        </pc:spChg>
        <pc:picChg chg="del">
          <ac:chgData name="Mahmoud, Mohamed" userId="e3ffcc3f-db02-4df0-a634-1024672308a7" providerId="ADAL" clId="{3D6C5D04-35BB-4943-BC97-63BE53C09299}" dt="2022-08-22T18:10:47.005" v="323" actId="21"/>
          <ac:picMkLst>
            <pc:docMk/>
            <pc:sldMk cId="629091500" sldId="332"/>
            <ac:picMk id="4" creationId="{00000000-0000-0000-0000-000000000000}"/>
          </ac:picMkLst>
        </pc:picChg>
        <pc:picChg chg="add mod">
          <ac:chgData name="Mahmoud, Mohamed" userId="e3ffcc3f-db02-4df0-a634-1024672308a7" providerId="ADAL" clId="{3D6C5D04-35BB-4943-BC97-63BE53C09299}" dt="2022-08-22T18:12:01.361" v="328" actId="1076"/>
          <ac:picMkLst>
            <pc:docMk/>
            <pc:sldMk cId="629091500" sldId="332"/>
            <ac:picMk id="5" creationId="{975E9BAF-C180-1E73-2F9A-B38753962321}"/>
          </ac:picMkLst>
        </pc:picChg>
      </pc:sldChg>
      <pc:sldChg chg="addSp delSp modSp mod delAnim modAnim">
        <pc:chgData name="Mahmoud, Mohamed" userId="e3ffcc3f-db02-4df0-a634-1024672308a7" providerId="ADAL" clId="{3D6C5D04-35BB-4943-BC97-63BE53C09299}" dt="2022-08-22T17:00:26.935" v="313" actId="1076"/>
        <pc:sldMkLst>
          <pc:docMk/>
          <pc:sldMk cId="2403318029" sldId="347"/>
        </pc:sldMkLst>
        <pc:spChg chg="add mod">
          <ac:chgData name="Mahmoud, Mohamed" userId="e3ffcc3f-db02-4df0-a634-1024672308a7" providerId="ADAL" clId="{3D6C5D04-35BB-4943-BC97-63BE53C09299}" dt="2022-08-22T17:00:17.566" v="310" actId="1076"/>
          <ac:spMkLst>
            <pc:docMk/>
            <pc:sldMk cId="2403318029" sldId="347"/>
            <ac:spMk id="2" creationId="{4E380895-8B31-867E-0682-C81BD4BE0609}"/>
          </ac:spMkLst>
        </pc:spChg>
        <pc:spChg chg="add mod">
          <ac:chgData name="Mahmoud, Mohamed" userId="e3ffcc3f-db02-4df0-a634-1024672308a7" providerId="ADAL" clId="{3D6C5D04-35BB-4943-BC97-63BE53C09299}" dt="2022-08-22T17:00:26.935" v="313" actId="1076"/>
          <ac:spMkLst>
            <pc:docMk/>
            <pc:sldMk cId="2403318029" sldId="347"/>
            <ac:spMk id="3" creationId="{4A18805D-0883-CCF9-3FC0-2AF7BC2BC75C}"/>
          </ac:spMkLst>
        </pc:spChg>
        <pc:spChg chg="del mod">
          <ac:chgData name="Mahmoud, Mohamed" userId="e3ffcc3f-db02-4df0-a634-1024672308a7" providerId="ADAL" clId="{3D6C5D04-35BB-4943-BC97-63BE53C09299}" dt="2022-08-22T16:53:29.519" v="301" actId="478"/>
          <ac:spMkLst>
            <pc:docMk/>
            <pc:sldMk cId="2403318029" sldId="347"/>
            <ac:spMk id="7" creationId="{00000000-0000-0000-0000-000000000000}"/>
          </ac:spMkLst>
        </pc:spChg>
        <pc:spChg chg="del">
          <ac:chgData name="Mahmoud, Mohamed" userId="e3ffcc3f-db02-4df0-a634-1024672308a7" providerId="ADAL" clId="{3D6C5D04-35BB-4943-BC97-63BE53C09299}" dt="2022-08-22T16:53:35.701" v="302" actId="478"/>
          <ac:spMkLst>
            <pc:docMk/>
            <pc:sldMk cId="2403318029" sldId="347"/>
            <ac:spMk id="8" creationId="{00000000-0000-0000-0000-000000000000}"/>
          </ac:spMkLst>
        </pc:spChg>
        <pc:picChg chg="del">
          <ac:chgData name="Mahmoud, Mohamed" userId="e3ffcc3f-db02-4df0-a634-1024672308a7" providerId="ADAL" clId="{3D6C5D04-35BB-4943-BC97-63BE53C09299}" dt="2022-08-22T16:53:21.654" v="298" actId="478"/>
          <ac:picMkLst>
            <pc:docMk/>
            <pc:sldMk cId="2403318029" sldId="347"/>
            <ac:picMk id="6147" creationId="{00000000-0000-0000-0000-000000000000}"/>
          </ac:picMkLst>
        </pc:picChg>
        <pc:picChg chg="del">
          <ac:chgData name="Mahmoud, Mohamed" userId="e3ffcc3f-db02-4df0-a634-1024672308a7" providerId="ADAL" clId="{3D6C5D04-35BB-4943-BC97-63BE53C09299}" dt="2022-08-22T16:53:23.892" v="299" actId="478"/>
          <ac:picMkLst>
            <pc:docMk/>
            <pc:sldMk cId="2403318029" sldId="347"/>
            <ac:picMk id="6148" creationId="{00000000-0000-0000-0000-000000000000}"/>
          </ac:picMkLst>
        </pc:picChg>
        <pc:picChg chg="mod">
          <ac:chgData name="Mahmoud, Mohamed" userId="e3ffcc3f-db02-4df0-a634-1024672308a7" providerId="ADAL" clId="{3D6C5D04-35BB-4943-BC97-63BE53C09299}" dt="2022-08-22T17:00:23.603" v="312" actId="1076"/>
          <ac:picMkLst>
            <pc:docMk/>
            <pc:sldMk cId="2403318029" sldId="347"/>
            <ac:picMk id="6151" creationId="{00000000-0000-0000-0000-000000000000}"/>
          </ac:picMkLst>
        </pc:picChg>
      </pc:sldChg>
      <pc:sldChg chg="modSp mod">
        <pc:chgData name="Mahmoud, Mohamed" userId="e3ffcc3f-db02-4df0-a634-1024672308a7" providerId="ADAL" clId="{3D6C5D04-35BB-4943-BC97-63BE53C09299}" dt="2022-08-22T17:01:01.865" v="316" actId="14100"/>
        <pc:sldMkLst>
          <pc:docMk/>
          <pc:sldMk cId="3875469073" sldId="351"/>
        </pc:sldMkLst>
        <pc:picChg chg="mod">
          <ac:chgData name="Mahmoud, Mohamed" userId="e3ffcc3f-db02-4df0-a634-1024672308a7" providerId="ADAL" clId="{3D6C5D04-35BB-4943-BC97-63BE53C09299}" dt="2022-08-22T17:01:01.865" v="316" actId="14100"/>
          <ac:picMkLst>
            <pc:docMk/>
            <pc:sldMk cId="3875469073" sldId="351"/>
            <ac:picMk id="4" creationId="{00000000-0000-0000-0000-000000000000}"/>
          </ac:picMkLst>
        </pc:picChg>
      </pc:sldChg>
      <pc:sldChg chg="delSp modSp mod modNotesTx">
        <pc:chgData name="Mahmoud, Mohamed" userId="e3ffcc3f-db02-4df0-a634-1024672308a7" providerId="ADAL" clId="{3D6C5D04-35BB-4943-BC97-63BE53C09299}" dt="2022-08-19T14:45:15.778" v="255" actId="20577"/>
        <pc:sldMkLst>
          <pc:docMk/>
          <pc:sldMk cId="2333777382" sldId="353"/>
        </pc:sldMkLst>
        <pc:spChg chg="mod">
          <ac:chgData name="Mahmoud, Mohamed" userId="e3ffcc3f-db02-4df0-a634-1024672308a7" providerId="ADAL" clId="{3D6C5D04-35BB-4943-BC97-63BE53C09299}" dt="2022-08-19T14:45:15.778" v="255" actId="20577"/>
          <ac:spMkLst>
            <pc:docMk/>
            <pc:sldMk cId="2333777382" sldId="353"/>
            <ac:spMk id="19458" creationId="{00000000-0000-0000-0000-000000000000}"/>
          </ac:spMkLst>
        </pc:spChg>
        <pc:picChg chg="mod">
          <ac:chgData name="Mahmoud, Mohamed" userId="e3ffcc3f-db02-4df0-a634-1024672308a7" providerId="ADAL" clId="{3D6C5D04-35BB-4943-BC97-63BE53C09299}" dt="2022-08-10T13:38:55.148" v="117" actId="14100"/>
          <ac:picMkLst>
            <pc:docMk/>
            <pc:sldMk cId="2333777382" sldId="353"/>
            <ac:picMk id="2" creationId="{00000000-0000-0000-0000-000000000000}"/>
          </ac:picMkLst>
        </pc:picChg>
        <pc:picChg chg="del">
          <ac:chgData name="Mahmoud, Mohamed" userId="e3ffcc3f-db02-4df0-a634-1024672308a7" providerId="ADAL" clId="{3D6C5D04-35BB-4943-BC97-63BE53C09299}" dt="2022-08-04T15:20:18.450" v="77" actId="478"/>
          <ac:picMkLst>
            <pc:docMk/>
            <pc:sldMk cId="2333777382" sldId="353"/>
            <ac:picMk id="19459" creationId="{00000000-0000-0000-0000-000000000000}"/>
          </ac:picMkLst>
        </pc:picChg>
      </pc:sldChg>
      <pc:sldChg chg="modSp del mod">
        <pc:chgData name="Mahmoud, Mohamed" userId="e3ffcc3f-db02-4df0-a634-1024672308a7" providerId="ADAL" clId="{3D6C5D04-35BB-4943-BC97-63BE53C09299}" dt="2022-08-22T16:16:57.721" v="276" actId="2696"/>
        <pc:sldMkLst>
          <pc:docMk/>
          <pc:sldMk cId="930642158" sldId="365"/>
        </pc:sldMkLst>
        <pc:spChg chg="mod">
          <ac:chgData name="Mahmoud, Mohamed" userId="e3ffcc3f-db02-4df0-a634-1024672308a7" providerId="ADAL" clId="{3D6C5D04-35BB-4943-BC97-63BE53C09299}" dt="2022-08-18T17:38:06.756" v="215" actId="255"/>
          <ac:spMkLst>
            <pc:docMk/>
            <pc:sldMk cId="930642158" sldId="365"/>
            <ac:spMk id="9" creationId="{3A9C32CE-BE3B-45EA-A215-6E45C2D161C4}"/>
          </ac:spMkLst>
        </pc:spChg>
      </pc:sldChg>
      <pc:sldChg chg="add">
        <pc:chgData name="Mahmoud, Mohamed" userId="e3ffcc3f-db02-4df0-a634-1024672308a7" providerId="ADAL" clId="{3D6C5D04-35BB-4943-BC97-63BE53C09299}" dt="2022-08-22T16:17:04.494" v="277"/>
        <pc:sldMkLst>
          <pc:docMk/>
          <pc:sldMk cId="1578342216" sldId="365"/>
        </pc:sldMkLst>
      </pc:sldChg>
      <pc:sldChg chg="add">
        <pc:chgData name="Mahmoud, Mohamed" userId="e3ffcc3f-db02-4df0-a634-1024672308a7" providerId="ADAL" clId="{3D6C5D04-35BB-4943-BC97-63BE53C09299}" dt="2022-07-06T15:47:51.454" v="49"/>
        <pc:sldMkLst>
          <pc:docMk/>
          <pc:sldMk cId="29695185" sldId="366"/>
        </pc:sldMkLst>
      </pc:sldChg>
      <pc:sldChg chg="addSp delSp modSp new del mod">
        <pc:chgData name="Mahmoud, Mohamed" userId="e3ffcc3f-db02-4df0-a634-1024672308a7" providerId="ADAL" clId="{3D6C5D04-35BB-4943-BC97-63BE53C09299}" dt="2022-07-06T15:47:42.888" v="48" actId="2696"/>
        <pc:sldMkLst>
          <pc:docMk/>
          <pc:sldMk cId="844059699" sldId="366"/>
        </pc:sldMkLst>
        <pc:spChg chg="del">
          <ac:chgData name="Mahmoud, Mohamed" userId="e3ffcc3f-db02-4df0-a634-1024672308a7" providerId="ADAL" clId="{3D6C5D04-35BB-4943-BC97-63BE53C09299}" dt="2022-07-06T15:46:28.346" v="45" actId="478"/>
          <ac:spMkLst>
            <pc:docMk/>
            <pc:sldMk cId="844059699" sldId="366"/>
            <ac:spMk id="2" creationId="{CF0192AC-7772-D864-5C1B-FA3B99853DB9}"/>
          </ac:spMkLst>
        </pc:spChg>
        <pc:spChg chg="del">
          <ac:chgData name="Mahmoud, Mohamed" userId="e3ffcc3f-db02-4df0-a634-1024672308a7" providerId="ADAL" clId="{3D6C5D04-35BB-4943-BC97-63BE53C09299}" dt="2022-07-06T15:46:16.406" v="43" actId="478"/>
          <ac:spMkLst>
            <pc:docMk/>
            <pc:sldMk cId="844059699" sldId="366"/>
            <ac:spMk id="3" creationId="{EEEF332C-6E27-0F38-9553-718EEE369BB5}"/>
          </ac:spMkLst>
        </pc:spChg>
        <pc:spChg chg="del">
          <ac:chgData name="Mahmoud, Mohamed" userId="e3ffcc3f-db02-4df0-a634-1024672308a7" providerId="ADAL" clId="{3D6C5D04-35BB-4943-BC97-63BE53C09299}" dt="2022-07-06T15:44:20.874" v="21"/>
          <ac:spMkLst>
            <pc:docMk/>
            <pc:sldMk cId="844059699" sldId="366"/>
            <ac:spMk id="4" creationId="{0C929819-0422-6D39-35C4-F137E90405DF}"/>
          </ac:spMkLst>
        </pc:spChg>
        <pc:picChg chg="add del mod">
          <ac:chgData name="Mahmoud, Mohamed" userId="e3ffcc3f-db02-4df0-a634-1024672308a7" providerId="ADAL" clId="{3D6C5D04-35BB-4943-BC97-63BE53C09299}" dt="2022-07-06T15:43:52.719" v="17" actId="478"/>
          <ac:picMkLst>
            <pc:docMk/>
            <pc:sldMk cId="844059699" sldId="366"/>
            <ac:picMk id="5" creationId="{6C63850F-AD89-8C22-B16F-666288694BDF}"/>
          </ac:picMkLst>
        </pc:picChg>
        <pc:picChg chg="add del mod">
          <ac:chgData name="Mahmoud, Mohamed" userId="e3ffcc3f-db02-4df0-a634-1024672308a7" providerId="ADAL" clId="{3D6C5D04-35BB-4943-BC97-63BE53C09299}" dt="2022-07-06T15:46:11.160" v="42" actId="14100"/>
          <ac:picMkLst>
            <pc:docMk/>
            <pc:sldMk cId="844059699" sldId="366"/>
            <ac:picMk id="7" creationId="{7475A0AB-3980-66DD-430A-1A708AA2EFEC}"/>
          </ac:picMkLst>
        </pc:picChg>
        <pc:picChg chg="add mod">
          <ac:chgData name="Mahmoud, Mohamed" userId="e3ffcc3f-db02-4df0-a634-1024672308a7" providerId="ADAL" clId="{3D6C5D04-35BB-4943-BC97-63BE53C09299}" dt="2022-07-06T15:46:07.994" v="41" actId="14100"/>
          <ac:picMkLst>
            <pc:docMk/>
            <pc:sldMk cId="844059699" sldId="366"/>
            <ac:picMk id="8" creationId="{AA79B70F-9CAD-4DCE-10ED-693B86509134}"/>
          </ac:picMkLst>
        </pc:picChg>
        <pc:picChg chg="add mod">
          <ac:chgData name="Mahmoud, Mohamed" userId="e3ffcc3f-db02-4df0-a634-1024672308a7" providerId="ADAL" clId="{3D6C5D04-35BB-4943-BC97-63BE53C09299}" dt="2022-07-06T15:45:29.950" v="35"/>
          <ac:picMkLst>
            <pc:docMk/>
            <pc:sldMk cId="844059699" sldId="366"/>
            <ac:picMk id="9" creationId="{BCF19714-A317-0334-C335-E420481726F8}"/>
          </ac:picMkLst>
        </pc:picChg>
        <pc:picChg chg="add mod">
          <ac:chgData name="Mahmoud, Mohamed" userId="e3ffcc3f-db02-4df0-a634-1024672308a7" providerId="ADAL" clId="{3D6C5D04-35BB-4943-BC97-63BE53C09299}" dt="2022-07-06T15:46:32.044" v="46" actId="1076"/>
          <ac:picMkLst>
            <pc:docMk/>
            <pc:sldMk cId="844059699" sldId="366"/>
            <ac:picMk id="10" creationId="{70DB1EFC-17B5-E2D0-AF93-A35875D38041}"/>
          </ac:picMkLst>
        </pc:picChg>
      </pc:sldChg>
      <pc:sldChg chg="new del">
        <pc:chgData name="Mahmoud, Mohamed" userId="e3ffcc3f-db02-4df0-a634-1024672308a7" providerId="ADAL" clId="{3D6C5D04-35BB-4943-BC97-63BE53C09299}" dt="2022-07-06T15:47:54.112" v="50" actId="47"/>
        <pc:sldMkLst>
          <pc:docMk/>
          <pc:sldMk cId="677190180" sldId="367"/>
        </pc:sldMkLst>
      </pc:sldChg>
      <pc:sldChg chg="addSp delSp modSp new mod">
        <pc:chgData name="Mahmoud, Mohamed" userId="e3ffcc3f-db02-4df0-a634-1024672308a7" providerId="ADAL" clId="{3D6C5D04-35BB-4943-BC97-63BE53C09299}" dt="2022-08-10T13:42:07.195" v="120" actId="14100"/>
        <pc:sldMkLst>
          <pc:docMk/>
          <pc:sldMk cId="2372599304" sldId="367"/>
        </pc:sldMkLst>
        <pc:spChg chg="del">
          <ac:chgData name="Mahmoud, Mohamed" userId="e3ffcc3f-db02-4df0-a634-1024672308a7" providerId="ADAL" clId="{3D6C5D04-35BB-4943-BC97-63BE53C09299}" dt="2022-07-20T14:20:34.147" v="61" actId="478"/>
          <ac:spMkLst>
            <pc:docMk/>
            <pc:sldMk cId="2372599304" sldId="367"/>
            <ac:spMk id="2" creationId="{8F76AB91-8ACD-9295-2532-2BEAA697F269}"/>
          </ac:spMkLst>
        </pc:spChg>
        <pc:spChg chg="del">
          <ac:chgData name="Mahmoud, Mohamed" userId="e3ffcc3f-db02-4df0-a634-1024672308a7" providerId="ADAL" clId="{3D6C5D04-35BB-4943-BC97-63BE53C09299}" dt="2022-07-20T14:20:38.273" v="62" actId="478"/>
          <ac:spMkLst>
            <pc:docMk/>
            <pc:sldMk cId="2372599304" sldId="367"/>
            <ac:spMk id="3" creationId="{6694AEC8-E2DA-702A-0EF9-F03971E6F5F2}"/>
          </ac:spMkLst>
        </pc:spChg>
        <pc:picChg chg="add mod">
          <ac:chgData name="Mahmoud, Mohamed" userId="e3ffcc3f-db02-4df0-a634-1024672308a7" providerId="ADAL" clId="{3D6C5D04-35BB-4943-BC97-63BE53C09299}" dt="2022-08-10T13:42:07.195" v="120" actId="14100"/>
          <ac:picMkLst>
            <pc:docMk/>
            <pc:sldMk cId="2372599304" sldId="367"/>
            <ac:picMk id="5" creationId="{53A5EE25-D7BC-D765-71A0-81D17C85292D}"/>
          </ac:picMkLst>
        </pc:picChg>
      </pc:sldChg>
      <pc:sldChg chg="addSp delSp modSp new mod">
        <pc:chgData name="Mahmoud, Mohamed" userId="e3ffcc3f-db02-4df0-a634-1024672308a7" providerId="ADAL" clId="{3D6C5D04-35BB-4943-BC97-63BE53C09299}" dt="2022-08-10T13:37:44.938" v="116" actId="14100"/>
        <pc:sldMkLst>
          <pc:docMk/>
          <pc:sldMk cId="2946960890" sldId="368"/>
        </pc:sldMkLst>
        <pc:spChg chg="add del">
          <ac:chgData name="Mahmoud, Mohamed" userId="e3ffcc3f-db02-4df0-a634-1024672308a7" providerId="ADAL" clId="{3D6C5D04-35BB-4943-BC97-63BE53C09299}" dt="2022-08-10T13:35:10.591" v="103" actId="478"/>
          <ac:spMkLst>
            <pc:docMk/>
            <pc:sldMk cId="2946960890" sldId="368"/>
            <ac:spMk id="2" creationId="{719DDFE1-761B-9870-56B8-7C3AB9C068D1}"/>
          </ac:spMkLst>
        </pc:spChg>
        <pc:spChg chg="add del">
          <ac:chgData name="Mahmoud, Mohamed" userId="e3ffcc3f-db02-4df0-a634-1024672308a7" providerId="ADAL" clId="{3D6C5D04-35BB-4943-BC97-63BE53C09299}" dt="2022-08-10T13:35:21.941" v="106" actId="478"/>
          <ac:spMkLst>
            <pc:docMk/>
            <pc:sldMk cId="2946960890" sldId="368"/>
            <ac:spMk id="3" creationId="{3BDEDBBD-5B69-2EA8-E830-043D05FB065C}"/>
          </ac:spMkLst>
        </pc:spChg>
        <pc:picChg chg="add mod">
          <ac:chgData name="Mahmoud, Mohamed" userId="e3ffcc3f-db02-4df0-a634-1024672308a7" providerId="ADAL" clId="{3D6C5D04-35BB-4943-BC97-63BE53C09299}" dt="2022-08-10T13:37:44.938" v="116" actId="14100"/>
          <ac:picMkLst>
            <pc:docMk/>
            <pc:sldMk cId="2946960890" sldId="368"/>
            <ac:picMk id="5" creationId="{5A1A5E11-B725-95EC-32EC-2550E8C77A38}"/>
          </ac:picMkLst>
        </pc:picChg>
        <pc:picChg chg="add del mod">
          <ac:chgData name="Mahmoud, Mohamed" userId="e3ffcc3f-db02-4df0-a634-1024672308a7" providerId="ADAL" clId="{3D6C5D04-35BB-4943-BC97-63BE53C09299}" dt="2022-08-10T13:37:27.935" v="112"/>
          <ac:picMkLst>
            <pc:docMk/>
            <pc:sldMk cId="2946960890" sldId="368"/>
            <ac:picMk id="6" creationId="{73767ADC-5405-BC18-A982-1670B8003B72}"/>
          </ac:picMkLst>
        </pc:picChg>
      </pc:sldChg>
      <pc:sldChg chg="new del">
        <pc:chgData name="Mahmoud, Mohamed" userId="e3ffcc3f-db02-4df0-a634-1024672308a7" providerId="ADAL" clId="{3D6C5D04-35BB-4943-BC97-63BE53C09299}" dt="2022-08-22T16:17:06.352" v="278" actId="47"/>
        <pc:sldMkLst>
          <pc:docMk/>
          <pc:sldMk cId="1856850693" sldId="369"/>
        </pc:sldMkLst>
      </pc:sldChg>
      <pc:sldChg chg="new del">
        <pc:chgData name="Mahmoud, Mohamed" userId="e3ffcc3f-db02-4df0-a634-1024672308a7" providerId="ADAL" clId="{3D6C5D04-35BB-4943-BC97-63BE53C09299}" dt="2022-08-31T17:27:04.852" v="360" actId="47"/>
        <pc:sldMkLst>
          <pc:docMk/>
          <pc:sldMk cId="2130352325" sldId="369"/>
        </pc:sldMkLst>
      </pc:sldChg>
      <pc:sldChg chg="modSp add mod">
        <pc:chgData name="Mahmoud, Mohamed" userId="e3ffcc3f-db02-4df0-a634-1024672308a7" providerId="ADAL" clId="{3D6C5D04-35BB-4943-BC97-63BE53C09299}" dt="2022-08-31T17:33:15.835" v="366" actId="207"/>
        <pc:sldMkLst>
          <pc:docMk/>
          <pc:sldMk cId="0" sldId="1030"/>
        </pc:sldMkLst>
        <pc:spChg chg="mod">
          <ac:chgData name="Mahmoud, Mohamed" userId="e3ffcc3f-db02-4df0-a634-1024672308a7" providerId="ADAL" clId="{3D6C5D04-35BB-4943-BC97-63BE53C09299}" dt="2022-08-31T17:33:15.835" v="366" actId="207"/>
          <ac:spMkLst>
            <pc:docMk/>
            <pc:sldMk cId="0" sldId="1030"/>
            <ac:spMk id="57346" creationId="{8AFCD175-97B9-2F67-E127-C8CD255597E1}"/>
          </ac:spMkLst>
        </pc:spChg>
      </pc:sldChg>
      <pc:sldChg chg="delSp modSp add mod modTransition">
        <pc:chgData name="Mahmoud, Mohamed" userId="e3ffcc3f-db02-4df0-a634-1024672308a7" providerId="ADAL" clId="{3D6C5D04-35BB-4943-BC97-63BE53C09299}" dt="2022-08-31T17:26:56.231" v="359" actId="20577"/>
        <pc:sldMkLst>
          <pc:docMk/>
          <pc:sldMk cId="0" sldId="1097"/>
        </pc:sldMkLst>
        <pc:spChg chg="mod">
          <ac:chgData name="Mahmoud, Mohamed" userId="e3ffcc3f-db02-4df0-a634-1024672308a7" providerId="ADAL" clId="{3D6C5D04-35BB-4943-BC97-63BE53C09299}" dt="2022-08-31T17:26:56.231" v="359" actId="20577"/>
          <ac:spMkLst>
            <pc:docMk/>
            <pc:sldMk cId="0" sldId="1097"/>
            <ac:spMk id="75778" creationId="{1B17BC00-5200-E0A3-4DD9-9AF2FC6DC6C7}"/>
          </ac:spMkLst>
        </pc:spChg>
        <pc:spChg chg="mod">
          <ac:chgData name="Mahmoud, Mohamed" userId="e3ffcc3f-db02-4df0-a634-1024672308a7" providerId="ADAL" clId="{3D6C5D04-35BB-4943-BC97-63BE53C09299}" dt="2022-08-31T17:26:41.967" v="349" actId="14100"/>
          <ac:spMkLst>
            <pc:docMk/>
            <pc:sldMk cId="0" sldId="1097"/>
            <ac:spMk id="75779" creationId="{9278BCA6-2B55-0801-7384-5819F18A54D3}"/>
          </ac:spMkLst>
        </pc:spChg>
        <pc:picChg chg="del">
          <ac:chgData name="Mahmoud, Mohamed" userId="e3ffcc3f-db02-4df0-a634-1024672308a7" providerId="ADAL" clId="{3D6C5D04-35BB-4943-BC97-63BE53C09299}" dt="2022-08-31T17:26:25.393" v="332" actId="478"/>
          <ac:picMkLst>
            <pc:docMk/>
            <pc:sldMk cId="0" sldId="1097"/>
            <ac:picMk id="75780" creationId="{153E8B9A-B6EB-4892-CDD1-14E1D43117E4}"/>
          </ac:picMkLst>
        </pc:picChg>
      </pc:sldChg>
      <pc:sldChg chg="new del">
        <pc:chgData name="Mahmoud, Mohamed" userId="e3ffcc3f-db02-4df0-a634-1024672308a7" providerId="ADAL" clId="{3D6C5D04-35BB-4943-BC97-63BE53C09299}" dt="2022-08-31T17:31:04.078" v="363" actId="47"/>
        <pc:sldMkLst>
          <pc:docMk/>
          <pc:sldMk cId="3936184837" sldId="1098"/>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9-18T11:23:38.690" idx="1">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D090D0-7E3E-BA4D-B204-92E4CC9A65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FA8EF4-E977-D041-B1DD-507B33F0A6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80A018-426D-9947-BC75-1B0D2415C4E5}" type="datetimeFigureOut">
              <a:rPr lang="en-US" smtClean="0"/>
              <a:t>9/12/2022</a:t>
            </a:fld>
            <a:endParaRPr lang="en-US"/>
          </a:p>
        </p:txBody>
      </p:sp>
      <p:sp>
        <p:nvSpPr>
          <p:cNvPr id="4" name="Footer Placeholder 3">
            <a:extLst>
              <a:ext uri="{FF2B5EF4-FFF2-40B4-BE49-F238E27FC236}">
                <a16:creationId xmlns:a16="http://schemas.microsoft.com/office/drawing/2014/main" id="{DF6AEB6B-F419-4C44-96DA-42E2B8D917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7058AE-E727-B74A-A75D-ED6E285E55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13FB4E-C1FE-5F40-8C81-1C7BE847069D}" type="slidenum">
              <a:rPr lang="en-US" smtClean="0"/>
              <a:t>‹#›</a:t>
            </a:fld>
            <a:endParaRPr lang="en-US"/>
          </a:p>
        </p:txBody>
      </p:sp>
    </p:spTree>
    <p:extLst>
      <p:ext uri="{BB962C8B-B14F-4D97-AF65-F5344CB8AC3E}">
        <p14:creationId xmlns:p14="http://schemas.microsoft.com/office/powerpoint/2010/main" val="3070268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5C6BC-FF91-1C4A-BA49-208AF020191F}"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8EF4B-FA2E-2040-8B6E-905584CF2014}" type="slidenum">
              <a:rPr lang="en-US" smtClean="0"/>
              <a:t>‹#›</a:t>
            </a:fld>
            <a:endParaRPr lang="en-US"/>
          </a:p>
        </p:txBody>
      </p:sp>
    </p:spTree>
    <p:extLst>
      <p:ext uri="{BB962C8B-B14F-4D97-AF65-F5344CB8AC3E}">
        <p14:creationId xmlns:p14="http://schemas.microsoft.com/office/powerpoint/2010/main" val="954321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68EF4B-FA2E-2040-8B6E-905584CF2014}" type="slidenum">
              <a:rPr lang="en-US" smtClean="0"/>
              <a:t>1</a:t>
            </a:fld>
            <a:endParaRPr lang="en-US"/>
          </a:p>
        </p:txBody>
      </p:sp>
    </p:spTree>
    <p:extLst>
      <p:ext uri="{BB962C8B-B14F-4D97-AF65-F5344CB8AC3E}">
        <p14:creationId xmlns:p14="http://schemas.microsoft.com/office/powerpoint/2010/main" val="2729803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a:p>
        </p:txBody>
      </p:sp>
      <p:sp>
        <p:nvSpPr>
          <p:cNvPr id="25604"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F0402795-2961-44A9-BC9B-078DFBF23BDB}" type="slidenum">
              <a:rPr lang="en-US" altLang="en-US" sz="1200" smtClean="0"/>
              <a:pPr/>
              <a:t>10</a:t>
            </a:fld>
            <a:endParaRPr lang="en-US" altLang="en-US" sz="1200"/>
          </a:p>
        </p:txBody>
      </p:sp>
    </p:spTree>
    <p:extLst>
      <p:ext uri="{BB962C8B-B14F-4D97-AF65-F5344CB8AC3E}">
        <p14:creationId xmlns:p14="http://schemas.microsoft.com/office/powerpoint/2010/main" val="220343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endParaRPr lang="en-US" altLang="en-US"/>
          </a:p>
        </p:txBody>
      </p:sp>
      <p:sp>
        <p:nvSpPr>
          <p:cNvPr id="27652"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B20CC20B-8892-416F-B06D-929F75E8B63D}" type="slidenum">
              <a:rPr lang="en-US" altLang="en-US" sz="1200" smtClean="0"/>
              <a:pPr/>
              <a:t>11</a:t>
            </a:fld>
            <a:endParaRPr lang="en-US" altLang="en-US" sz="1200"/>
          </a:p>
        </p:txBody>
      </p:sp>
    </p:spTree>
    <p:extLst>
      <p:ext uri="{BB962C8B-B14F-4D97-AF65-F5344CB8AC3E}">
        <p14:creationId xmlns:p14="http://schemas.microsoft.com/office/powerpoint/2010/main" val="112135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68EF4B-FA2E-2040-8B6E-905584CF2014}" type="slidenum">
              <a:rPr lang="en-US" smtClean="0"/>
              <a:t>13</a:t>
            </a:fld>
            <a:endParaRPr lang="en-US"/>
          </a:p>
        </p:txBody>
      </p:sp>
    </p:spTree>
    <p:extLst>
      <p:ext uri="{BB962C8B-B14F-4D97-AF65-F5344CB8AC3E}">
        <p14:creationId xmlns:p14="http://schemas.microsoft.com/office/powerpoint/2010/main" val="338432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Combo – sedation and analgesia and amnesia and hemodynamic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combination of </a:t>
            </a:r>
            <a:r>
              <a:rPr lang="en-US" altLang="en-US" dirty="0" err="1"/>
              <a:t>dexmedetomidine</a:t>
            </a:r>
            <a:r>
              <a:rPr lang="en-US" altLang="en-US" dirty="0"/>
              <a:t> with ketamine makes pharmacologic sense as the two medications have the potential to balance the hemodynamic and adverse effects of the other. Additionally, ketamine as part of the sedation induction may speed the onset of sedation and eliminate the slow onset time when </a:t>
            </a:r>
            <a:r>
              <a:rPr lang="en-US" altLang="en-US" dirty="0" err="1"/>
              <a:t>dexmedetomidine</a:t>
            </a:r>
            <a:endParaRPr lang="en-US" altLang="en-US" dirty="0"/>
          </a:p>
          <a:p>
            <a:endParaRPr lang="en-US" dirty="0"/>
          </a:p>
        </p:txBody>
      </p:sp>
      <p:sp>
        <p:nvSpPr>
          <p:cNvPr id="4" name="Slide Number Placeholder 3"/>
          <p:cNvSpPr>
            <a:spLocks noGrp="1"/>
          </p:cNvSpPr>
          <p:nvPr>
            <p:ph type="sldNum" sz="quarter" idx="5"/>
          </p:nvPr>
        </p:nvSpPr>
        <p:spPr/>
        <p:txBody>
          <a:bodyPr/>
          <a:lstStyle/>
          <a:p>
            <a:fld id="{1268EF4B-FA2E-2040-8B6E-905584CF2014}" type="slidenum">
              <a:rPr lang="en-US" smtClean="0"/>
              <a:t>14</a:t>
            </a:fld>
            <a:endParaRPr lang="en-US"/>
          </a:p>
        </p:txBody>
      </p:sp>
    </p:spTree>
    <p:extLst>
      <p:ext uri="{BB962C8B-B14F-4D97-AF65-F5344CB8AC3E}">
        <p14:creationId xmlns:p14="http://schemas.microsoft.com/office/powerpoint/2010/main" val="3679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E16D6E-0508-4320-862C-63EB6907D05C}" type="slidenum">
              <a:rPr lang="en-US" altLang="en-US" smtClean="0"/>
              <a:pPr>
                <a:spcBef>
                  <a:spcPct val="0"/>
                </a:spcBef>
              </a:pPr>
              <a:t>15</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701675" y="4416425"/>
            <a:ext cx="5607050" cy="4183063"/>
          </a:xfrm>
          <a:noFill/>
        </p:spPr>
        <p:txBody>
          <a:bodyPr/>
          <a:lstStyle/>
          <a:p>
            <a:pPr eaLnBrk="1" hangingPunct="1"/>
            <a:r>
              <a:rPr lang="en-US" altLang="en-US" dirty="0"/>
              <a:t>Dexmedetomidine may prevent the tachycardia, hypertension, salivation, and emergence phenomena from ketamine while ketamine may prevent the bradycardia and hypotension which has been reported with </a:t>
            </a:r>
            <a:r>
              <a:rPr lang="en-US" altLang="en-US" dirty="0" err="1"/>
              <a:t>dexmedetomidine</a:t>
            </a:r>
            <a:r>
              <a:rPr lang="en-US" altLang="en-US" dirty="0"/>
              <a:t> Additionally, ketamine as part of the sedation induction may speed the onset of sedation and eliminate the slow onset time when </a:t>
            </a:r>
            <a:r>
              <a:rPr lang="en-US" altLang="en-US" dirty="0" err="1"/>
              <a:t>dexmedetomidine</a:t>
            </a:r>
            <a:r>
              <a:rPr lang="en-US" altLang="en-US" dirty="0"/>
              <a:t> is used as the sole agent and the loading dose is administered over 10 min</a:t>
            </a:r>
          </a:p>
        </p:txBody>
      </p:sp>
    </p:spTree>
    <p:extLst>
      <p:ext uri="{BB962C8B-B14F-4D97-AF65-F5344CB8AC3E}">
        <p14:creationId xmlns:p14="http://schemas.microsoft.com/office/powerpoint/2010/main" val="8665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a:t>Readily available and relatively inexpensive The negative predictive value is 47%</a:t>
            </a:r>
          </a:p>
        </p:txBody>
      </p:sp>
      <p:sp>
        <p:nvSpPr>
          <p:cNvPr id="36868"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134613-36A1-4F6B-A9BA-D624F2B2838E}" type="slidenum">
              <a:rPr lang="en-US" altLang="en-US" smtClean="0"/>
              <a:pPr>
                <a:spcBef>
                  <a:spcPct val="0"/>
                </a:spcBef>
              </a:pPr>
              <a:t>16</a:t>
            </a:fld>
            <a:endParaRPr lang="en-US" altLang="en-US"/>
          </a:p>
        </p:txBody>
      </p:sp>
    </p:spTree>
    <p:extLst>
      <p:ext uri="{BB962C8B-B14F-4D97-AF65-F5344CB8AC3E}">
        <p14:creationId xmlns:p14="http://schemas.microsoft.com/office/powerpoint/2010/main" val="284573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b="1" i="1" dirty="0"/>
              <a:t>As compared with controls, rats </a:t>
            </a:r>
            <a:r>
              <a:rPr lang="en-US" altLang="en-US" b="1" i="1" dirty="0" err="1"/>
              <a:t>preexposed</a:t>
            </a:r>
            <a:r>
              <a:rPr lang="en-US" altLang="en-US" b="1" i="1" dirty="0"/>
              <a:t> to recurrent hypoxia displayed a more profound depression with fentanyl in minute ventilation, respiratory frequency, tidal volume, and tidal volume divided by inspiratory time that represents respiratory drive. These results indicated an increased respiratory sensitivity to fentanyl after recurrent hypoxia. increased opioid sensitivity likely due to altered mu receptors from recurrent bouts of hypoxemia makes a normal dose of opioid a relative over dose in children with sleep apnea.</a:t>
            </a:r>
          </a:p>
          <a:p>
            <a:r>
              <a:rPr lang="en-US" altLang="en-US" dirty="0"/>
              <a:t>As compared with children in the &gt; 85% group, the &lt; 85% oxygen saturation nadir group required one half the total analgesic morphine dose postoperatively, indicating heightened analgesic sensitivity to morphine after recurrent hypoxemia.</a:t>
            </a:r>
          </a:p>
        </p:txBody>
      </p:sp>
      <p:sp>
        <p:nvSpPr>
          <p:cNvPr id="40964"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7494CA-9371-4C86-A5D1-892D17868724}" type="slidenum">
              <a:rPr lang="en-US" altLang="en-US" smtClean="0"/>
              <a:pPr>
                <a:spcBef>
                  <a:spcPct val="0"/>
                </a:spcBef>
              </a:pPr>
              <a:t>17</a:t>
            </a:fld>
            <a:endParaRPr lang="en-US" altLang="en-US"/>
          </a:p>
        </p:txBody>
      </p:sp>
    </p:spTree>
    <p:extLst>
      <p:ext uri="{BB962C8B-B14F-4D97-AF65-F5344CB8AC3E}">
        <p14:creationId xmlns:p14="http://schemas.microsoft.com/office/powerpoint/2010/main" val="2238378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altLang="en-US"/>
              <a:t>standard" doses of oral codeine in children later found to be UM can be fatal </a:t>
            </a:r>
          </a:p>
        </p:txBody>
      </p:sp>
      <p:sp>
        <p:nvSpPr>
          <p:cNvPr id="45060"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3A44C950-2B73-43B2-8827-87840292486D}" type="slidenum">
              <a:rPr lang="en-US" altLang="en-US" sz="1200" smtClean="0"/>
              <a:pPr/>
              <a:t>18</a:t>
            </a:fld>
            <a:endParaRPr lang="en-US" altLang="en-US" sz="1200"/>
          </a:p>
        </p:txBody>
      </p:sp>
    </p:spTree>
    <p:extLst>
      <p:ext uri="{BB962C8B-B14F-4D97-AF65-F5344CB8AC3E}">
        <p14:creationId xmlns:p14="http://schemas.microsoft.com/office/powerpoint/2010/main" val="75120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b="1" i="1" dirty="0"/>
              <a:t>Tramadol, oxycodone and hydrocodone are also metabolized by CYP2D6 similar to codeine [35]. Metabolites of hydrocodone and oxycodone from CYP2D6 pathway, hydromorphone and </a:t>
            </a:r>
            <a:r>
              <a:rPr lang="en-US" altLang="en-US" b="1" i="1" dirty="0" err="1"/>
              <a:t>oxymorphone</a:t>
            </a:r>
            <a:r>
              <a:rPr lang="en-US" altLang="en-US" b="1" i="1" dirty="0"/>
              <a:t> are about 5 and 14 times respectively more equipotent than morphine</a:t>
            </a:r>
            <a:endParaRPr lang="en-US" altLang="en-US" dirty="0"/>
          </a:p>
          <a:p>
            <a:endParaRPr lang="en-US" altLang="en-US" dirty="0"/>
          </a:p>
        </p:txBody>
      </p:sp>
      <p:sp>
        <p:nvSpPr>
          <p:cNvPr id="47108"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E9CEF83A-FAFF-4A23-992B-98CF64157414}" type="slidenum">
              <a:rPr lang="en-US" altLang="en-US" sz="1200" smtClean="0"/>
              <a:pPr/>
              <a:t>19</a:t>
            </a:fld>
            <a:endParaRPr lang="en-US" altLang="en-US" sz="1200"/>
          </a:p>
        </p:txBody>
      </p:sp>
    </p:spTree>
    <p:extLst>
      <p:ext uri="{BB962C8B-B14F-4D97-AF65-F5344CB8AC3E}">
        <p14:creationId xmlns:p14="http://schemas.microsoft.com/office/powerpoint/2010/main" val="2578366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68EF4B-FA2E-2040-8B6E-905584CF2014}" type="slidenum">
              <a:rPr lang="en-US" smtClean="0"/>
              <a:t>20</a:t>
            </a:fld>
            <a:endParaRPr lang="en-US"/>
          </a:p>
        </p:txBody>
      </p:sp>
    </p:spTree>
    <p:extLst>
      <p:ext uri="{BB962C8B-B14F-4D97-AF65-F5344CB8AC3E}">
        <p14:creationId xmlns:p14="http://schemas.microsoft.com/office/powerpoint/2010/main" val="284154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into background – For the last 4 years as staff there have been a couple common themes in medicine…at our institution and across the field</a:t>
            </a:r>
          </a:p>
        </p:txBody>
      </p:sp>
      <p:sp>
        <p:nvSpPr>
          <p:cNvPr id="4" name="Slide Number Placeholder 3"/>
          <p:cNvSpPr>
            <a:spLocks noGrp="1"/>
          </p:cNvSpPr>
          <p:nvPr>
            <p:ph type="sldNum" sz="quarter" idx="5"/>
          </p:nvPr>
        </p:nvSpPr>
        <p:spPr/>
        <p:txBody>
          <a:bodyPr/>
          <a:lstStyle/>
          <a:p>
            <a:fld id="{1268EF4B-FA2E-2040-8B6E-905584CF2014}" type="slidenum">
              <a:rPr lang="en-US" smtClean="0"/>
              <a:t>2</a:t>
            </a:fld>
            <a:endParaRPr lang="en-US"/>
          </a:p>
        </p:txBody>
      </p:sp>
    </p:spTree>
    <p:extLst>
      <p:ext uri="{BB962C8B-B14F-4D97-AF65-F5344CB8AC3E}">
        <p14:creationId xmlns:p14="http://schemas.microsoft.com/office/powerpoint/2010/main" val="217137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A0C8FC-3F73-44C0-979E-9E0D7FC2823C}" type="slidenum">
              <a:rPr lang="en-US" altLang="en-US" smtClean="0">
                <a:latin typeface="Arial" panose="020B0604020202020204" pitchFamily="34" charset="0"/>
                <a:ea typeface="ヒラギノ角ゴ Pro W3"/>
                <a:cs typeface="ヒラギノ角ゴ Pro W3"/>
              </a:rPr>
              <a:pPr>
                <a:spcBef>
                  <a:spcPct val="0"/>
                </a:spcBef>
              </a:pPr>
              <a:t>21</a:t>
            </a:fld>
            <a:endParaRPr lang="en-US" altLang="en-US">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89003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altLang="en-US"/>
              <a:t>Patients with score of 4 may be at increased perioperative risk from OSA; patients with a score of 5 or 6 may be at significantly increased perioperative risk from OSA</a:t>
            </a:r>
          </a:p>
        </p:txBody>
      </p:sp>
      <p:sp>
        <p:nvSpPr>
          <p:cNvPr id="49156"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E18E17-EA86-41A5-8AA9-75D4D358C48D}" type="slidenum">
              <a:rPr lang="en-US" altLang="en-US" smtClean="0"/>
              <a:pPr>
                <a:spcBef>
                  <a:spcPct val="0"/>
                </a:spcBef>
              </a:pPr>
              <a:t>22</a:t>
            </a:fld>
            <a:endParaRPr lang="en-US" altLang="en-US"/>
          </a:p>
        </p:txBody>
      </p:sp>
    </p:spTree>
    <p:extLst>
      <p:ext uri="{BB962C8B-B14F-4D97-AF65-F5344CB8AC3E}">
        <p14:creationId xmlns:p14="http://schemas.microsoft.com/office/powerpoint/2010/main" val="3157956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68EF4B-FA2E-2040-8B6E-905584CF2014}" type="slidenum">
              <a:rPr lang="en-US" smtClean="0"/>
              <a:t>23</a:t>
            </a:fld>
            <a:endParaRPr lang="en-US"/>
          </a:p>
        </p:txBody>
      </p:sp>
    </p:spTree>
    <p:extLst>
      <p:ext uri="{BB962C8B-B14F-4D97-AF65-F5344CB8AC3E}">
        <p14:creationId xmlns:p14="http://schemas.microsoft.com/office/powerpoint/2010/main" val="140246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a:t>Recent upper airway respiratory infection predisposes to coughing, laryngospasm, bronchospasm, desat during sedation </a:t>
            </a:r>
          </a:p>
        </p:txBody>
      </p:sp>
      <p:sp>
        <p:nvSpPr>
          <p:cNvPr id="51204"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62B21B-2807-468E-B854-5DDEFB657AE5}" type="slidenum">
              <a:rPr lang="en-US" altLang="en-US" smtClean="0"/>
              <a:pPr>
                <a:spcBef>
                  <a:spcPct val="0"/>
                </a:spcBef>
              </a:pPr>
              <a:t>24</a:t>
            </a:fld>
            <a:endParaRPr lang="en-US" altLang="en-US"/>
          </a:p>
        </p:txBody>
      </p:sp>
    </p:spTree>
    <p:extLst>
      <p:ext uri="{BB962C8B-B14F-4D97-AF65-F5344CB8AC3E}">
        <p14:creationId xmlns:p14="http://schemas.microsoft.com/office/powerpoint/2010/main" val="331147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altLang="en-US"/>
              <a:t>Postintubation Croup Incidence 0.1-1% Risk factors: large ETT, change in patient position introp, patient position other than supine, multiple attempts at intubation, traumatic intubation, pts ages 1-4, surgery &gt;1hr, coughing on ETT, URI, h/o croup</a:t>
            </a:r>
          </a:p>
          <a:p>
            <a:r>
              <a:rPr lang="en-US" altLang="en-US"/>
              <a:t>Tx: humidified mist, nebulized racemic epinephrine, steroid</a:t>
            </a:r>
          </a:p>
          <a:p>
            <a:r>
              <a:rPr lang="en-US" altLang="en-US"/>
              <a:t>Laryngotracheal (Subglottic) Stenosis</a:t>
            </a:r>
          </a:p>
          <a:p>
            <a:r>
              <a:rPr lang="en-US" altLang="en-US"/>
              <a:t>Occurs in 90% of prolonged endotracheal intubation</a:t>
            </a:r>
          </a:p>
          <a:p>
            <a:r>
              <a:rPr lang="en-US" altLang="en-US"/>
              <a:t>Lower incidence in preterm infants and neonates due to relative immaturity of cricoid cartilage</a:t>
            </a:r>
          </a:p>
          <a:p>
            <a:r>
              <a:rPr lang="en-US" altLang="en-US"/>
              <a:t>Pathogenesis: ischemic injury secondary to lateral wall pressure from ETT       edema, necrosis, and ulceration of mucosa, infx</a:t>
            </a:r>
          </a:p>
          <a:p>
            <a:r>
              <a:rPr lang="en-US" altLang="en-US"/>
              <a:t>Granulation tissues form within 48hrs leads to scarring and stenosis</a:t>
            </a:r>
          </a:p>
          <a:p>
            <a:endParaRPr lang="en-US" altLang="en-US"/>
          </a:p>
          <a:p>
            <a:endParaRPr lang="en-US" altLang="en-US"/>
          </a:p>
        </p:txBody>
      </p:sp>
      <p:sp>
        <p:nvSpPr>
          <p:cNvPr id="55300"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D40487-8344-47D0-BA38-C3C274C3118C}" type="slidenum">
              <a:rPr lang="en-US" altLang="en-US" smtClean="0"/>
              <a:pPr>
                <a:spcBef>
                  <a:spcPct val="0"/>
                </a:spcBef>
              </a:pPr>
              <a:t>25</a:t>
            </a:fld>
            <a:endParaRPr lang="en-US" altLang="en-US"/>
          </a:p>
        </p:txBody>
      </p:sp>
    </p:spTree>
    <p:extLst>
      <p:ext uri="{BB962C8B-B14F-4D97-AF65-F5344CB8AC3E}">
        <p14:creationId xmlns:p14="http://schemas.microsoft.com/office/powerpoint/2010/main" val="1040786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i="1" dirty="0"/>
              <a:t>Apert syndrome</a:t>
            </a:r>
          </a:p>
          <a:p>
            <a:r>
              <a:rPr lang="en-US" altLang="en-US" dirty="0"/>
              <a:t>Features: Irregular premature fusion of multiple cranial sutures  Midface hypoplasia/hypertelorism  Syndactyly  Possible choanal stenosis</a:t>
            </a:r>
          </a:p>
          <a:p>
            <a:r>
              <a:rPr lang="en-US" altLang="en-US" dirty="0"/>
              <a:t> Progressive calcification of hands, feet and cervical spine  10% incidence of cardiac defects/genitourinary anomalies Bag mask ventilation may be difficult but intubation is usually straightforward. A smaller size endotracheal tube may be required</a:t>
            </a:r>
          </a:p>
        </p:txBody>
      </p:sp>
      <p:sp>
        <p:nvSpPr>
          <p:cNvPr id="57348"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F0CBB2-6D62-4B10-BC4F-01AC299217E2}" type="slidenum">
              <a:rPr lang="en-US" altLang="en-US" smtClean="0"/>
              <a:pPr>
                <a:spcBef>
                  <a:spcPct val="0"/>
                </a:spcBef>
              </a:pPr>
              <a:t>26</a:t>
            </a:fld>
            <a:endParaRPr lang="en-US" altLang="en-US"/>
          </a:p>
        </p:txBody>
      </p:sp>
    </p:spTree>
    <p:extLst>
      <p:ext uri="{BB962C8B-B14F-4D97-AF65-F5344CB8AC3E}">
        <p14:creationId xmlns:p14="http://schemas.microsoft.com/office/powerpoint/2010/main" val="1035654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a:t>Hemifacial microsomia is a rare congenitally acquired dentofacial deformity characterized by unilateral hypoplasia of the hard and soft tissues of the face and cranium. Associated anomalies of the vertebrae and hypopharynx cause perioperative airway management to be difficult. The case of a patient with severe heimfacial macrosomia. limitation of neck movement resulting from vertebral anomalies</a:t>
            </a:r>
          </a:p>
        </p:txBody>
      </p:sp>
      <p:sp>
        <p:nvSpPr>
          <p:cNvPr id="59396"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1B8553-6A91-466C-B18E-F9EA36CC3C51}"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569043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a:t>Lysosomal enzyme deficiency and accumulation of glycosaminoglycans. Specific airway involvement can manifest as a narrowed nasal passages, large tongue, adenotonsillar hypertrophy, short and immobile neck, high epiglottis, hypoplastic mandible with short ramus, and thickened glottis/supraglottis. The head is enlarged with characteristic coarse facial features, hypertelorism, flattened nasal dorsum and peg-like teeth. Cervical spine instability may occasionally be seen in Hurler's syndrome. These abnormalities, along with excessive secretions, stiff temporo-mandibular joints and anteriorly placed larynx may cause mask ventilation and endotracheal intubation extremely difficult.</a:t>
            </a:r>
          </a:p>
        </p:txBody>
      </p:sp>
      <p:sp>
        <p:nvSpPr>
          <p:cNvPr id="61444"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3A6A0B28-062C-4675-A927-A0BF02FBB0E7}" type="slidenum">
              <a:rPr lang="en-US" altLang="en-US" sz="1200" smtClean="0"/>
              <a:pPr/>
              <a:t>28</a:t>
            </a:fld>
            <a:endParaRPr lang="en-US" altLang="en-US" sz="1200"/>
          </a:p>
        </p:txBody>
      </p:sp>
    </p:spTree>
    <p:extLst>
      <p:ext uri="{BB962C8B-B14F-4D97-AF65-F5344CB8AC3E}">
        <p14:creationId xmlns:p14="http://schemas.microsoft.com/office/powerpoint/2010/main" val="2073405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FADDCDF-90E2-6940-4BD2-80EED45C7E20}"/>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5AB49D66-F09E-D5EE-1A9A-17C305B052C2}"/>
              </a:ext>
            </a:extLst>
          </p:cNvPr>
          <p:cNvSpPr>
            <a:spLocks noGrp="1"/>
          </p:cNvSpPr>
          <p:nvPr>
            <p:ph type="body" idx="1"/>
          </p:nvPr>
        </p:nvSpPr>
        <p:spPr>
          <a:noFill/>
        </p:spPr>
        <p:txBody>
          <a:bodyPr/>
          <a:lstStyle/>
          <a:p>
            <a:r>
              <a:rPr lang="en-US" altLang="en-US"/>
              <a:t>The one on the right side is cystic teratoma talk about EXIT </a:t>
            </a:r>
          </a:p>
        </p:txBody>
      </p:sp>
      <p:sp>
        <p:nvSpPr>
          <p:cNvPr id="58372" name="Slide Number Placeholder 3">
            <a:extLst>
              <a:ext uri="{FF2B5EF4-FFF2-40B4-BE49-F238E27FC236}">
                <a16:creationId xmlns:a16="http://schemas.microsoft.com/office/drawing/2014/main" id="{67670FA4-DB07-DB14-0FAB-849A01D7D852}"/>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0D107D-1329-44BD-9F15-B3071B969831}" type="slidenum">
              <a:rPr lang="en-US" altLang="en-US"/>
              <a:pPr>
                <a:spcBef>
                  <a:spcPct val="0"/>
                </a:spcBef>
              </a:pPr>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altLang="en-US"/>
              <a:t>One other important anatomic difference related to management of the pediatric airway actually relates to the pediatric gastrointestinal tract. Pediatric patients are much more susceptible to gastric distention during positive pressure ventilation. Pediatric patients are less able to tolerate gastric distention due to their smaller lung volumes and their dependence on the diaphragm for respiration. Therefore, the pediatric patient should be ventilated with smaller pressures in an effort to minimize gastric inflation. Decompression of the distended stomach will significantly improve the respiratory mechanics and should routinely be performed on any child who has received positive pressure ventilation.</a:t>
            </a:r>
          </a:p>
        </p:txBody>
      </p:sp>
      <p:sp>
        <p:nvSpPr>
          <p:cNvPr id="66564"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D14C36-E1F8-4679-907E-3A8634B90F51}" type="slidenum">
              <a:rPr lang="en-US" altLang="en-US" smtClean="0"/>
              <a:pPr>
                <a:spcBef>
                  <a:spcPct val="0"/>
                </a:spcBef>
              </a:pPr>
              <a:t>31</a:t>
            </a:fld>
            <a:endParaRPr lang="en-US" altLang="en-US"/>
          </a:p>
        </p:txBody>
      </p:sp>
    </p:spTree>
    <p:extLst>
      <p:ext uri="{BB962C8B-B14F-4D97-AF65-F5344CB8AC3E}">
        <p14:creationId xmlns:p14="http://schemas.microsoft.com/office/powerpoint/2010/main" val="3203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p:spPr>
        <p:txBody>
          <a:bodyPr/>
          <a:lstStyle/>
          <a:p>
            <a:endParaRPr lang="en-US" altLang="en-US"/>
          </a:p>
        </p:txBody>
      </p:sp>
      <p:sp>
        <p:nvSpPr>
          <p:cNvPr id="8196"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30D95E3E-4EA3-46ED-B625-0C72DF4FAE14}" type="slidenum">
              <a:rPr lang="en-US" altLang="en-US" sz="1200" smtClean="0"/>
              <a:pPr/>
              <a:t>3</a:t>
            </a:fld>
            <a:endParaRPr lang="en-US" altLang="en-US" sz="1200"/>
          </a:p>
        </p:txBody>
      </p:sp>
    </p:spTree>
    <p:extLst>
      <p:ext uri="{BB962C8B-B14F-4D97-AF65-F5344CB8AC3E}">
        <p14:creationId xmlns:p14="http://schemas.microsoft.com/office/powerpoint/2010/main" val="1235264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US" altLang="en-US"/>
              <a:t>Inspiratory pressure of 15 cm H2 O allowed for reduced occurrence of gastric insufflation with proper lung ventilation during induction of anesthesia with remifentanil and propofol in nonparalyzed and nonobese patients.</a:t>
            </a:r>
          </a:p>
        </p:txBody>
      </p:sp>
      <p:sp>
        <p:nvSpPr>
          <p:cNvPr id="68612"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C19E15-B32B-4D00-A2DF-7090F12B9225}" type="slidenum">
              <a:rPr lang="en-US" altLang="en-US" smtClean="0"/>
              <a:pPr>
                <a:spcBef>
                  <a:spcPct val="0"/>
                </a:spcBef>
              </a:pPr>
              <a:t>32</a:t>
            </a:fld>
            <a:endParaRPr lang="en-US" altLang="en-US"/>
          </a:p>
        </p:txBody>
      </p:sp>
    </p:spTree>
    <p:extLst>
      <p:ext uri="{BB962C8B-B14F-4D97-AF65-F5344CB8AC3E}">
        <p14:creationId xmlns:p14="http://schemas.microsoft.com/office/powerpoint/2010/main" val="766120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US" altLang="en-US"/>
              <a:t>An infant’s tongue is relatively large and often obstructs the oropharyngeal airway during induction of anesthesia or loss of consciousness.  It is important, therefore, to position the child correctly and select the appropriate size oropharyngeal airway. </a:t>
            </a:r>
          </a:p>
        </p:txBody>
      </p:sp>
      <p:sp>
        <p:nvSpPr>
          <p:cNvPr id="70660"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5AD131-C3BC-4506-949A-187E438FA196}" type="slidenum">
              <a:rPr lang="en-US" altLang="en-US" smtClean="0"/>
              <a:pPr>
                <a:spcBef>
                  <a:spcPct val="0"/>
                </a:spcBef>
              </a:pPr>
              <a:t>33</a:t>
            </a:fld>
            <a:endParaRPr lang="en-US" altLang="en-US"/>
          </a:p>
        </p:txBody>
      </p:sp>
    </p:spTree>
    <p:extLst>
      <p:ext uri="{BB962C8B-B14F-4D97-AF65-F5344CB8AC3E}">
        <p14:creationId xmlns:p14="http://schemas.microsoft.com/office/powerpoint/2010/main" val="2463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pPr eaLnBrk="1" hangingPunct="1"/>
            <a:r>
              <a:rPr lang="en-US" altLang="en-US"/>
              <a:t>Lightly anesthetized patients may tolerate the nasal airway better than an oral airway; however, insertion of the nasopharyngeal airway is often avoided in the presence of hypertrophied adenoid tissue because of the increase incidence of bleeding and trauma. Nasopharyngeal airways are available in sizes 12F to 36F.</a:t>
            </a:r>
          </a:p>
        </p:txBody>
      </p:sp>
      <p:sp>
        <p:nvSpPr>
          <p:cNvPr id="72708"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A82F3D-B5F0-4317-8126-E0C1AEEE1AD9}" type="slidenum">
              <a:rPr lang="en-US" altLang="en-US" smtClean="0"/>
              <a:pPr>
                <a:spcBef>
                  <a:spcPct val="0"/>
                </a:spcBef>
              </a:pPr>
              <a:t>34</a:t>
            </a:fld>
            <a:endParaRPr lang="en-US" altLang="en-US"/>
          </a:p>
        </p:txBody>
      </p:sp>
    </p:spTree>
    <p:extLst>
      <p:ext uri="{BB962C8B-B14F-4D97-AF65-F5344CB8AC3E}">
        <p14:creationId xmlns:p14="http://schemas.microsoft.com/office/powerpoint/2010/main" val="3466482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pPr eaLnBrk="1" hangingPunct="1">
              <a:spcBef>
                <a:spcPct val="0"/>
              </a:spcBef>
            </a:pPr>
            <a:r>
              <a:rPr lang="en-US" altLang="en-US"/>
              <a:t>intra‐cuff pressure of</a:t>
            </a:r>
          </a:p>
          <a:p>
            <a:pPr eaLnBrk="1" hangingPunct="1">
              <a:spcBef>
                <a:spcPct val="0"/>
              </a:spcBef>
            </a:pPr>
            <a:r>
              <a:rPr lang="en-US" altLang="en-US"/>
              <a:t>40 cmH2O associated with:</a:t>
            </a:r>
          </a:p>
          <a:p>
            <a:pPr eaLnBrk="1" hangingPunct="1">
              <a:spcBef>
                <a:spcPct val="0"/>
              </a:spcBef>
            </a:pPr>
            <a:r>
              <a:rPr lang="en-US" altLang="en-US"/>
              <a:t>1. Better leak pressures</a:t>
            </a:r>
          </a:p>
          <a:p>
            <a:pPr eaLnBrk="1" hangingPunct="1">
              <a:spcBef>
                <a:spcPct val="0"/>
              </a:spcBef>
            </a:pPr>
            <a:r>
              <a:rPr lang="en-US" altLang="en-US"/>
              <a:t>2. Less post‐op sore throat</a:t>
            </a:r>
          </a:p>
          <a:p>
            <a:endParaRPr lang="en-US" altLang="en-US"/>
          </a:p>
        </p:txBody>
      </p:sp>
      <p:sp>
        <p:nvSpPr>
          <p:cNvPr id="74756"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FDC8D0-918B-4358-B4FE-7A40AC7FF9A5}" type="slidenum">
              <a:rPr lang="en-US" altLang="en-US" smtClean="0"/>
              <a:pPr>
                <a:spcBef>
                  <a:spcPct val="0"/>
                </a:spcBef>
              </a:pPr>
              <a:t>35</a:t>
            </a:fld>
            <a:endParaRPr lang="en-US" altLang="en-US"/>
          </a:p>
        </p:txBody>
      </p:sp>
    </p:spTree>
    <p:extLst>
      <p:ext uri="{BB962C8B-B14F-4D97-AF65-F5344CB8AC3E}">
        <p14:creationId xmlns:p14="http://schemas.microsoft.com/office/powerpoint/2010/main" val="1104897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A3F75166-98FA-3600-E804-5120C2F1EE75}"/>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065A45EB-AD3B-3852-4868-E9CF447111D7}"/>
              </a:ext>
            </a:extLst>
          </p:cNvPr>
          <p:cNvSpPr>
            <a:spLocks noGrp="1"/>
          </p:cNvSpPr>
          <p:nvPr>
            <p:ph type="body" idx="1"/>
          </p:nvPr>
        </p:nvSpPr>
        <p:spPr>
          <a:noFill/>
        </p:spPr>
        <p:txBody>
          <a:bodyPr/>
          <a:lstStyle/>
          <a:p>
            <a:r>
              <a:rPr lang="en-US" altLang="en-US" b="1"/>
              <a:t>Ensure that all </a:t>
            </a:r>
            <a:r>
              <a:rPr lang="en-US" altLang="en-US" b="1">
                <a:solidFill>
                  <a:srgbClr val="FF0000"/>
                </a:solidFill>
              </a:rPr>
              <a:t>equipment</a:t>
            </a:r>
            <a:r>
              <a:rPr lang="en-US" altLang="en-US" b="1"/>
              <a:t> is at hand and checked</a:t>
            </a:r>
          </a:p>
          <a:p>
            <a:r>
              <a:rPr lang="en-US" altLang="en-US" b="1"/>
              <a:t>Get </a:t>
            </a:r>
            <a:r>
              <a:rPr lang="en-US" altLang="en-US" b="1">
                <a:solidFill>
                  <a:srgbClr val="FF0000"/>
                </a:solidFill>
              </a:rPr>
              <a:t>good assistance</a:t>
            </a:r>
          </a:p>
          <a:p>
            <a:r>
              <a:rPr lang="en-US" altLang="en-US" b="1"/>
              <a:t> </a:t>
            </a:r>
            <a:r>
              <a:rPr lang="en-US" altLang="en-US" b="1">
                <a:solidFill>
                  <a:srgbClr val="FF0000"/>
                </a:solidFill>
              </a:rPr>
              <a:t>Plan ahead</a:t>
            </a:r>
            <a:r>
              <a:rPr lang="en-US" altLang="en-US" b="1"/>
              <a:t>, and have plans A, B, C, D of what to do if things go wrong </a:t>
            </a:r>
          </a:p>
          <a:p>
            <a:r>
              <a:rPr lang="en-US" altLang="en-US" b="1"/>
              <a:t>Do not be afraid to </a:t>
            </a:r>
            <a:r>
              <a:rPr lang="en-US" altLang="en-US" b="1">
                <a:solidFill>
                  <a:srgbClr val="FF0000"/>
                </a:solidFill>
              </a:rPr>
              <a:t>wake up </a:t>
            </a:r>
            <a:r>
              <a:rPr lang="en-US" altLang="en-US" b="1"/>
              <a:t>or proceed with a surgical airway if  necessary</a:t>
            </a:r>
          </a:p>
          <a:p>
            <a:endParaRPr lang="en-US" altLang="en-US"/>
          </a:p>
        </p:txBody>
      </p:sp>
      <p:sp>
        <p:nvSpPr>
          <p:cNvPr id="76804" name="Slide Number Placeholder 3">
            <a:extLst>
              <a:ext uri="{FF2B5EF4-FFF2-40B4-BE49-F238E27FC236}">
                <a16:creationId xmlns:a16="http://schemas.microsoft.com/office/drawing/2014/main" id="{105A1810-3C39-610C-E4BF-7FB4B9313181}"/>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1B9BD-3E3A-441E-8D16-84EC69DB68A5}" type="slidenum">
              <a:rPr lang="en-US" altLang="en-US"/>
              <a:pPr>
                <a:spcBef>
                  <a:spcPct val="0"/>
                </a:spcBef>
              </a:pPr>
              <a:t>37</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US" altLang="en-US"/>
              <a:t>The anesthetic technique in these patients must be tailored to the underlying etiology, OSA severity, and surgical procedure</a:t>
            </a:r>
          </a:p>
          <a:p>
            <a:r>
              <a:rPr lang="en-US" altLang="en-US"/>
              <a:t>SDB may be underdiagnosed and unrecognized. high index of suspicion, detailed clinical history, and physical examination</a:t>
            </a:r>
          </a:p>
        </p:txBody>
      </p:sp>
      <p:sp>
        <p:nvSpPr>
          <p:cNvPr id="78852"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56C02E-44C3-45E3-8E18-020DD6F50AEB}" type="slidenum">
              <a:rPr lang="en-US" altLang="en-US" smtClean="0"/>
              <a:pPr>
                <a:spcBef>
                  <a:spcPct val="0"/>
                </a:spcBef>
              </a:pPr>
              <a:t>40</a:t>
            </a:fld>
            <a:endParaRPr lang="en-US" altLang="en-US"/>
          </a:p>
        </p:txBody>
      </p:sp>
    </p:spTree>
    <p:extLst>
      <p:ext uri="{BB962C8B-B14F-4D97-AF65-F5344CB8AC3E}">
        <p14:creationId xmlns:p14="http://schemas.microsoft.com/office/powerpoint/2010/main" val="2984317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constantly working with the rising cost of health care. We are being asked what we can do to reduce cost while at the same time improve efficiency and quality</a:t>
            </a:r>
          </a:p>
          <a:p>
            <a:endParaRPr lang="en-US" dirty="0"/>
          </a:p>
          <a:p>
            <a:r>
              <a:rPr lang="en-US" dirty="0"/>
              <a:t>In addition, we continue to face new drug shortages – many because it is no longer profitable for companies to produce…bicarb, succinylcholine, epinephrine, fentanyl, morphine, ketamine,  and now lidocaine…which means …</a:t>
            </a:r>
          </a:p>
          <a:p>
            <a:endParaRPr lang="en-US" dirty="0"/>
          </a:p>
          <a:p>
            <a:r>
              <a:rPr lang="en-US" dirty="0"/>
              <a:t>Reevaluate how to deliver safe anesthesia</a:t>
            </a:r>
          </a:p>
          <a:p>
            <a:endParaRPr lang="en-US" dirty="0"/>
          </a:p>
          <a:p>
            <a:r>
              <a:rPr lang="en-US" dirty="0"/>
              <a:t>These two challenges have lead us to exponentially increasing our use of </a:t>
            </a:r>
            <a:r>
              <a:rPr lang="en-US" dirty="0" err="1"/>
              <a:t>dexmedetominde</a:t>
            </a:r>
            <a:r>
              <a:rPr lang="en-US" dirty="0"/>
              <a:t>.  </a:t>
            </a:r>
          </a:p>
          <a:p>
            <a:endParaRPr lang="en-US" dirty="0"/>
          </a:p>
          <a:p>
            <a:r>
              <a:rPr lang="en-US" dirty="0"/>
              <a:t>The primary focus of my practice is with children; however, I will reference both </a:t>
            </a:r>
            <a:r>
              <a:rPr lang="en-US" dirty="0" err="1"/>
              <a:t>peds</a:t>
            </a:r>
            <a:r>
              <a:rPr lang="en-US" dirty="0"/>
              <a:t> and adults.</a:t>
            </a:r>
          </a:p>
          <a:p>
            <a:endParaRPr lang="en-US" dirty="0"/>
          </a:p>
        </p:txBody>
      </p:sp>
      <p:sp>
        <p:nvSpPr>
          <p:cNvPr id="4" name="Slide Number Placeholder 3"/>
          <p:cNvSpPr>
            <a:spLocks noGrp="1"/>
          </p:cNvSpPr>
          <p:nvPr>
            <p:ph type="sldNum" sz="quarter" idx="10"/>
          </p:nvPr>
        </p:nvSpPr>
        <p:spPr/>
        <p:txBody>
          <a:bodyPr/>
          <a:lstStyle/>
          <a:p>
            <a:fld id="{1268EF4B-FA2E-2040-8B6E-905584CF2014}" type="slidenum">
              <a:rPr lang="en-US" smtClean="0"/>
              <a:t>41</a:t>
            </a:fld>
            <a:endParaRPr lang="en-US"/>
          </a:p>
        </p:txBody>
      </p:sp>
    </p:spTree>
    <p:extLst>
      <p:ext uri="{BB962C8B-B14F-4D97-AF65-F5344CB8AC3E}">
        <p14:creationId xmlns:p14="http://schemas.microsoft.com/office/powerpoint/2010/main" val="98154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r>
              <a:rPr lang="en-US" altLang="en-US"/>
              <a:t>Most people think of their anesthesiologist /sedation provider only is only to keep the patient unconscious and pain-free during an procedure and who wakes them up when the operation is complete.  Beyond this simple description of our job, we are the last line of defense for avoiding potential major complications</a:t>
            </a:r>
          </a:p>
        </p:txBody>
      </p:sp>
      <p:sp>
        <p:nvSpPr>
          <p:cNvPr id="10244"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FA31216D-A505-497F-9F66-71CE741B55DC}" type="slidenum">
              <a:rPr lang="en-US" altLang="en-US" sz="1200" smtClean="0"/>
              <a:pPr/>
              <a:t>4</a:t>
            </a:fld>
            <a:endParaRPr lang="en-US" altLang="en-US" sz="1200"/>
          </a:p>
        </p:txBody>
      </p:sp>
    </p:spTree>
    <p:extLst>
      <p:ext uri="{BB962C8B-B14F-4D97-AF65-F5344CB8AC3E}">
        <p14:creationId xmlns:p14="http://schemas.microsoft.com/office/powerpoint/2010/main" val="88479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14-YR-OLD male with Morquio syndrome and complex airway anatomy presented for flexible bronchoscopy. Preoperative computed tomography with three-dimensional airway reconstruction revealed marked narrowing of the supraglottic and subglottic airway to 1.5 cm (solid and dashed arrows, image A). The trachea narrowed at C6 and remained in “saber-sheath” configuration for more than 5 cm to T3, with its center measuring 11 mm </a:t>
            </a:r>
            <a:r>
              <a:rPr lang="en-US" dirty="0" err="1"/>
              <a:t>anteroposteriorly</a:t>
            </a:r>
            <a:r>
              <a:rPr lang="en-US" dirty="0"/>
              <a:t> and 2 mm transversely.</a:t>
            </a:r>
          </a:p>
        </p:txBody>
      </p:sp>
      <p:sp>
        <p:nvSpPr>
          <p:cNvPr id="4" name="Slide Number Placeholder 3"/>
          <p:cNvSpPr>
            <a:spLocks noGrp="1"/>
          </p:cNvSpPr>
          <p:nvPr>
            <p:ph type="sldNum" sz="quarter" idx="5"/>
          </p:nvPr>
        </p:nvSpPr>
        <p:spPr/>
        <p:txBody>
          <a:bodyPr/>
          <a:lstStyle/>
          <a:p>
            <a:fld id="{1268EF4B-FA2E-2040-8B6E-905584CF2014}" type="slidenum">
              <a:rPr lang="en-US" smtClean="0"/>
              <a:t>5</a:t>
            </a:fld>
            <a:endParaRPr lang="en-US"/>
          </a:p>
        </p:txBody>
      </p:sp>
    </p:spTree>
    <p:extLst>
      <p:ext uri="{BB962C8B-B14F-4D97-AF65-F5344CB8AC3E}">
        <p14:creationId xmlns:p14="http://schemas.microsoft.com/office/powerpoint/2010/main" val="180944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European </a:t>
            </a:r>
            <a:r>
              <a:rPr lang="en-US" dirty="0" err="1"/>
              <a:t>multicentre</a:t>
            </a:r>
            <a:r>
              <a:rPr lang="en-US" dirty="0"/>
              <a:t> observational cohort study of critical events in </a:t>
            </a:r>
            <a:r>
              <a:rPr lang="en-US" dirty="0" err="1"/>
              <a:t>paediatric</a:t>
            </a:r>
            <a:r>
              <a:rPr lang="en-US" dirty="0"/>
              <a:t> </a:t>
            </a:r>
            <a:r>
              <a:rPr lang="en-US" dirty="0" err="1"/>
              <a:t>anaesthesia</a:t>
            </a:r>
            <a:r>
              <a:rPr lang="en-US" dirty="0"/>
              <a:t>. Difficult tracheal intubation, defined as two failed attempts of direct laryngoscopy, occurred at an incidence of 5.8%. In </a:t>
            </a:r>
            <a:r>
              <a:rPr lang="en-US"/>
              <a:t>two-thirds of those </a:t>
            </a:r>
            <a:r>
              <a:rPr lang="en-US" dirty="0"/>
              <a:t>patients, difficult intubation was unexpected. The most frequent interventions used to achieve a successful tracheal intubation were changing the laryngoscope blade and calling for experienced help. incidence of difficult tracheal intubation is higher in neonates and infants than in older children.2,4 Second, unexpected difficult intubation may occur more frequently</a:t>
            </a:r>
          </a:p>
          <a:p>
            <a:endParaRPr lang="en-US" dirty="0"/>
          </a:p>
        </p:txBody>
      </p:sp>
      <p:sp>
        <p:nvSpPr>
          <p:cNvPr id="4" name="Slide Number Placeholder 3"/>
          <p:cNvSpPr>
            <a:spLocks noGrp="1"/>
          </p:cNvSpPr>
          <p:nvPr>
            <p:ph type="sldNum" sz="quarter" idx="5"/>
          </p:nvPr>
        </p:nvSpPr>
        <p:spPr/>
        <p:txBody>
          <a:bodyPr/>
          <a:lstStyle/>
          <a:p>
            <a:fld id="{1268EF4B-FA2E-2040-8B6E-905584CF2014}" type="slidenum">
              <a:rPr lang="en-US" smtClean="0"/>
              <a:t>6</a:t>
            </a:fld>
            <a:endParaRPr lang="en-US"/>
          </a:p>
        </p:txBody>
      </p:sp>
    </p:spTree>
    <p:extLst>
      <p:ext uri="{BB962C8B-B14F-4D97-AF65-F5344CB8AC3E}">
        <p14:creationId xmlns:p14="http://schemas.microsoft.com/office/powerpoint/2010/main" val="97786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dirty="0"/>
              <a:t>Upper airway patency depends on an appropriate balance between the dilating force of the pharyngeal muscles and the collapsing force of negative intraluminal pressure, which is generated by respiratory pump muscles. It is well accepted that maintenance of upper airway patency is a critical issue during sleep and sedation, because loss of consciousness may induce a depression of central respiratory output1–3 by altering hypercapnic and hypoxic ventilatory drives, and it may decrease muscle contractility via cellular mechanisms by blocking </a:t>
            </a:r>
            <a:r>
              <a:rPr lang="en-US" altLang="en-US" dirty="0" err="1"/>
              <a:t>sarcolemmal</a:t>
            </a:r>
            <a:r>
              <a:rPr lang="en-US" altLang="en-US" dirty="0"/>
              <a:t> sodium channels.4  Furthermore, it has been suggested that the neuromuscular activity of upper airway dilator muscles, such as the genioglossus and geniohyoid, may be affected by depression of hypoglossal motor neurons, which</a:t>
            </a:r>
          </a:p>
          <a:p>
            <a:r>
              <a:rPr lang="en-US" altLang="en-US" dirty="0"/>
              <a:t>regulate tonic activation of these muscles. These influences, in association with depression of consciousness during sleep </a:t>
            </a:r>
            <a:r>
              <a:rPr lang="en-US" altLang="en-US" dirty="0" err="1"/>
              <a:t>nd</a:t>
            </a:r>
            <a:r>
              <a:rPr lang="en-US" altLang="en-US" dirty="0"/>
              <a:t> sedation, may result in hypopnea and apnea due to upper airway obstruction</a:t>
            </a:r>
          </a:p>
        </p:txBody>
      </p:sp>
      <p:sp>
        <p:nvSpPr>
          <p:cNvPr id="20484"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C0ED3FB-4A8A-4DE4-9C32-DB3E776B5849}" type="slidenum">
              <a:rPr lang="en-US" altLang="en-US" sz="1200" smtClean="0"/>
              <a:pPr/>
              <a:t>7</a:t>
            </a:fld>
            <a:endParaRPr lang="en-US" altLang="en-US" sz="1200"/>
          </a:p>
        </p:txBody>
      </p:sp>
    </p:spTree>
    <p:extLst>
      <p:ext uri="{BB962C8B-B14F-4D97-AF65-F5344CB8AC3E}">
        <p14:creationId xmlns:p14="http://schemas.microsoft.com/office/powerpoint/2010/main" val="156444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en-US"/>
              <a:t>Hypnotics and opioids decrease respiratory drive and place the upper airway at risk for collapse. Opioids are respiratory depressants and induce a dose-dependent impairment of upper airway dilator muscle activity1,2. Hypnotics and sedatives3–8, including propofol6,8, isoflurane7, thiopentone5, and midazolam9,10 predispose the upper airway to collapse, partly by decreasing upper airway muscle activity</a:t>
            </a:r>
          </a:p>
          <a:p>
            <a:endParaRPr lang="en-US" altLang="en-US"/>
          </a:p>
        </p:txBody>
      </p:sp>
      <p:sp>
        <p:nvSpPr>
          <p:cNvPr id="18436"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7DF69971-B99F-4860-B3FD-92C1038CDBA5}" type="slidenum">
              <a:rPr lang="en-US" altLang="en-US" sz="1200" smtClean="0"/>
              <a:pPr/>
              <a:t>8</a:t>
            </a:fld>
            <a:endParaRPr lang="en-US" altLang="en-US" sz="1200"/>
          </a:p>
        </p:txBody>
      </p:sp>
    </p:spTree>
    <p:extLst>
      <p:ext uri="{BB962C8B-B14F-4D97-AF65-F5344CB8AC3E}">
        <p14:creationId xmlns:p14="http://schemas.microsoft.com/office/powerpoint/2010/main" val="285686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a:p>
        </p:txBody>
      </p:sp>
      <p:sp>
        <p:nvSpPr>
          <p:cNvPr id="23556"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363859-FFF7-42EC-BEBE-95AC4EF1C134}" type="slidenum">
              <a:rPr lang="en-US" altLang="en-US" smtClean="0"/>
              <a:pPr>
                <a:spcBef>
                  <a:spcPct val="0"/>
                </a:spcBef>
              </a:pPr>
              <a:t>9</a:t>
            </a:fld>
            <a:endParaRPr lang="en-US" altLang="en-US"/>
          </a:p>
        </p:txBody>
      </p:sp>
    </p:spTree>
    <p:extLst>
      <p:ext uri="{BB962C8B-B14F-4D97-AF65-F5344CB8AC3E}">
        <p14:creationId xmlns:p14="http://schemas.microsoft.com/office/powerpoint/2010/main" val="122878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5"/>
            <a:ext cx="10363200" cy="1470025"/>
          </a:xfrm>
        </p:spPr>
        <p:txBody>
          <a:bodyPr>
            <a:normAutofit/>
          </a:bodyPr>
          <a:lstStyle>
            <a:lvl1pPr algn="l">
              <a:defRPr sz="6000"/>
            </a:lvl1pPr>
          </a:lstStyle>
          <a:p>
            <a:r>
              <a:rPr lang="en-US" dirty="0"/>
              <a:t>Click to edit Master title style</a:t>
            </a:r>
          </a:p>
        </p:txBody>
      </p:sp>
      <p:sp>
        <p:nvSpPr>
          <p:cNvPr id="3" name="Subtitle 2"/>
          <p:cNvSpPr>
            <a:spLocks noGrp="1"/>
          </p:cNvSpPr>
          <p:nvPr>
            <p:ph type="subTitle" idx="1"/>
          </p:nvPr>
        </p:nvSpPr>
        <p:spPr>
          <a:xfrm>
            <a:off x="609600" y="3886200"/>
            <a:ext cx="85344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50000"/>
              </a:lnSpc>
              <a:defRPr/>
            </a:lvl1pPr>
          </a:lstStyle>
          <a:p>
            <a:fld id="{A04DB5D8-907B-5946-AAB2-6BF76B9AA4A9}" type="datetimeFigureOut">
              <a:rPr lang="en-US" smtClean="0"/>
              <a:pPr/>
              <a:t>9/12/2022</a:t>
            </a:fld>
            <a:endParaRPr lang="en-US"/>
          </a:p>
        </p:txBody>
      </p:sp>
      <p:sp>
        <p:nvSpPr>
          <p:cNvPr id="5" name="Footer Placeholder 4"/>
          <p:cNvSpPr>
            <a:spLocks noGrp="1"/>
          </p:cNvSpPr>
          <p:nvPr>
            <p:ph type="ftr" sz="quarter" idx="11"/>
          </p:nvPr>
        </p:nvSpPr>
        <p:spPr/>
        <p:txBody>
          <a:bodyPr/>
          <a:lstStyle>
            <a:lvl1pPr>
              <a:lnSpc>
                <a:spcPct val="50000"/>
              </a:lnSpc>
              <a:defRPr/>
            </a:lvl1pPr>
          </a:lstStyle>
          <a:p>
            <a:endParaRPr lang="en-US"/>
          </a:p>
        </p:txBody>
      </p:sp>
    </p:spTree>
    <p:extLst>
      <p:ext uri="{BB962C8B-B14F-4D97-AF65-F5344CB8AC3E}">
        <p14:creationId xmlns:p14="http://schemas.microsoft.com/office/powerpoint/2010/main" val="2492757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B5D8-907B-5946-AAB2-6BF76B9AA4A9}"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4329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410200" cy="41809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1"/>
            <a:ext cx="5410200" cy="41809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B5D8-907B-5946-AAB2-6BF76B9AA4A9}"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528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362200"/>
            <a:ext cx="50800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62200"/>
            <a:ext cx="50800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E090EB58-36CA-4B89-B913-62D7F1B36598}" type="slidenum">
              <a:rPr lang="en-US" altLang="en-US"/>
              <a:pPr>
                <a:defRPr/>
              </a:pPr>
              <a:t>‹#›</a:t>
            </a:fld>
            <a:endParaRPr lang="en-US" altLang="en-US"/>
          </a:p>
        </p:txBody>
      </p:sp>
    </p:spTree>
    <p:extLst>
      <p:ext uri="{BB962C8B-B14F-4D97-AF65-F5344CB8AC3E}">
        <p14:creationId xmlns:p14="http://schemas.microsoft.com/office/powerpoint/2010/main" val="1263035392"/>
      </p:ext>
    </p:extLst>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362200"/>
            <a:ext cx="50800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362200"/>
            <a:ext cx="50800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AE28288A-0921-4F6D-B6A5-743F265FDB28}" type="slidenum">
              <a:rPr lang="en-US" altLang="en-US"/>
              <a:pPr>
                <a:defRPr/>
              </a:pPr>
              <a:t>‹#›</a:t>
            </a:fld>
            <a:endParaRPr lang="en-US" altLang="en-US"/>
          </a:p>
        </p:txBody>
      </p:sp>
    </p:spTree>
    <p:extLst>
      <p:ext uri="{BB962C8B-B14F-4D97-AF65-F5344CB8AC3E}">
        <p14:creationId xmlns:p14="http://schemas.microsoft.com/office/powerpoint/2010/main" val="2929401697"/>
      </p:ext>
    </p:extLst>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8D8438DE-D9FF-406C-9EE1-9B86BFA4FA63}" type="slidenum">
              <a:rPr lang="en-US" altLang="en-US"/>
              <a:pPr>
                <a:defRPr/>
              </a:pPr>
              <a:t>‹#›</a:t>
            </a:fld>
            <a:endParaRPr lang="en-US" altLang="en-US"/>
          </a:p>
        </p:txBody>
      </p:sp>
    </p:spTree>
    <p:extLst>
      <p:ext uri="{BB962C8B-B14F-4D97-AF65-F5344CB8AC3E}">
        <p14:creationId xmlns:p14="http://schemas.microsoft.com/office/powerpoint/2010/main" val="615804208"/>
      </p:ext>
    </p:extLst>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56E91B84-85B3-457C-B156-6A2B3FEFDFD4}" type="slidenum">
              <a:rPr lang="en-US" altLang="en-US"/>
              <a:pPr>
                <a:defRPr/>
              </a:pPr>
              <a:t>‹#›</a:t>
            </a:fld>
            <a:endParaRPr lang="en-US" altLang="en-US"/>
          </a:p>
        </p:txBody>
      </p:sp>
    </p:spTree>
    <p:extLst>
      <p:ext uri="{BB962C8B-B14F-4D97-AF65-F5344CB8AC3E}">
        <p14:creationId xmlns:p14="http://schemas.microsoft.com/office/powerpoint/2010/main" val="1269384314"/>
      </p:ext>
    </p:extLst>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4CD3B37F-9D99-4108-A9A3-10980EF1E077}" type="slidenum">
              <a:rPr lang="en-US" altLang="en-US"/>
              <a:pPr>
                <a:defRPr/>
              </a:pPr>
              <a:t>‹#›</a:t>
            </a:fld>
            <a:endParaRPr lang="en-US" altLang="en-US"/>
          </a:p>
        </p:txBody>
      </p:sp>
    </p:spTree>
    <p:extLst>
      <p:ext uri="{BB962C8B-B14F-4D97-AF65-F5344CB8AC3E}">
        <p14:creationId xmlns:p14="http://schemas.microsoft.com/office/powerpoint/2010/main" val="4114832004"/>
      </p:ext>
    </p:extLst>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C704EF76-C41B-4A88-868B-796FD593B52D}" type="slidenum">
              <a:rPr lang="en-US" altLang="en-US"/>
              <a:pPr>
                <a:defRPr/>
              </a:pPr>
              <a:t>‹#›</a:t>
            </a:fld>
            <a:endParaRPr lang="en-US" altLang="en-US"/>
          </a:p>
        </p:txBody>
      </p:sp>
    </p:spTree>
    <p:extLst>
      <p:ext uri="{BB962C8B-B14F-4D97-AF65-F5344CB8AC3E}">
        <p14:creationId xmlns:p14="http://schemas.microsoft.com/office/powerpoint/2010/main" val="2084108582"/>
      </p:ext>
    </p:extLst>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1904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A04DB5D8-907B-5946-AAB2-6BF76B9AA4A9}" type="datetimeFigureOut">
              <a:rPr lang="en-US" smtClean="0"/>
              <a:t>9/12/2022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t"/>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1163068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7" r:id="rId3"/>
    <p:sldLayoutId id="2147483658" r:id="rId4"/>
    <p:sldLayoutId id="2147483659" r:id="rId5"/>
    <p:sldLayoutId id="2147483661" r:id="rId6"/>
    <p:sldLayoutId id="2147483662" r:id="rId7"/>
    <p:sldLayoutId id="2147483663" r:id="rId8"/>
    <p:sldLayoutId id="2147483664" r:id="rId9"/>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wmf"/></Relationships>
</file>

<file path=ppt/slides/_rels/slide3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w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16858"/>
            <a:ext cx="10363200" cy="1470025"/>
          </a:xfrm>
        </p:spPr>
        <p:txBody>
          <a:bodyPr>
            <a:normAutofit/>
          </a:bodyPr>
          <a:lstStyle/>
          <a:p>
            <a:pPr algn="ctr"/>
            <a:r>
              <a:rPr lang="en-US" altLang="en-US" sz="4000" b="1" kern="0" dirty="0">
                <a:solidFill>
                  <a:srgbClr val="FFFFFF"/>
                </a:solidFill>
                <a:latin typeface="Times New Roman"/>
              </a:rPr>
              <a:t>Procedural Sedation and the Pediatric Airway interactions and precautions</a:t>
            </a:r>
            <a:endParaRPr lang="en-US" b="1" i="1" dirty="0">
              <a:latin typeface="Century Schoolbook" panose="02040604050505020304" pitchFamily="18" charset="0"/>
            </a:endParaRPr>
          </a:p>
        </p:txBody>
      </p:sp>
      <p:sp>
        <p:nvSpPr>
          <p:cNvPr id="3" name="Subtitle 2"/>
          <p:cNvSpPr>
            <a:spLocks noGrp="1"/>
          </p:cNvSpPr>
          <p:nvPr>
            <p:ph type="subTitle" idx="1"/>
          </p:nvPr>
        </p:nvSpPr>
        <p:spPr>
          <a:xfrm>
            <a:off x="609600" y="2867024"/>
            <a:ext cx="8534400" cy="2354943"/>
          </a:xfrm>
        </p:spPr>
        <p:txBody>
          <a:bodyPr>
            <a:normAutofit/>
          </a:bodyPr>
          <a:lstStyle/>
          <a:p>
            <a:endParaRPr lang="en-US" sz="2000" dirty="0">
              <a:solidFill>
                <a:schemeClr val="tx1">
                  <a:lumMod val="20000"/>
                  <a:lumOff val="80000"/>
                </a:schemeClr>
              </a:solidFill>
              <a:latin typeface="Century Schoolbook" panose="02040604050505020304" pitchFamily="18" charset="0"/>
              <a:cs typeface="Athelas Regular"/>
            </a:endParaRPr>
          </a:p>
          <a:p>
            <a:r>
              <a:rPr lang="en-US" sz="2000" dirty="0">
                <a:solidFill>
                  <a:schemeClr val="tx1">
                    <a:lumMod val="20000"/>
                    <a:lumOff val="80000"/>
                  </a:schemeClr>
                </a:solidFill>
                <a:latin typeface="Century Schoolbook" panose="02040604050505020304" pitchFamily="18" charset="0"/>
                <a:cs typeface="Athelas Regular"/>
              </a:rPr>
              <a:t>Mohamed Mahmoud, MD</a:t>
            </a:r>
          </a:p>
          <a:p>
            <a:r>
              <a:rPr lang="en-US" sz="2000" dirty="0">
                <a:solidFill>
                  <a:schemeClr val="tx1">
                    <a:lumMod val="20000"/>
                    <a:lumOff val="80000"/>
                  </a:schemeClr>
                </a:solidFill>
                <a:latin typeface="Century Schoolbook" panose="02040604050505020304" pitchFamily="18" charset="0"/>
                <a:cs typeface="Athelas Regular"/>
              </a:rPr>
              <a:t>Professor, Clinical Anesthesia &amp; Pediatrics</a:t>
            </a:r>
          </a:p>
          <a:p>
            <a:r>
              <a:rPr lang="en-US" sz="2000" dirty="0">
                <a:solidFill>
                  <a:schemeClr val="tx1">
                    <a:lumMod val="20000"/>
                    <a:lumOff val="80000"/>
                  </a:schemeClr>
                </a:solidFill>
                <a:latin typeface="Century Schoolbook" panose="02040604050505020304" pitchFamily="18" charset="0"/>
                <a:cs typeface="Athelas Regular"/>
              </a:rPr>
              <a:t>Department of Anesthesia/ Division of Neuromonitoring</a:t>
            </a:r>
          </a:p>
          <a:p>
            <a:r>
              <a:rPr lang="en-US" sz="2000" dirty="0">
                <a:solidFill>
                  <a:schemeClr val="tx1">
                    <a:lumMod val="20000"/>
                    <a:lumOff val="80000"/>
                  </a:schemeClr>
                </a:solidFill>
                <a:latin typeface="Century Schoolbook" panose="02040604050505020304" pitchFamily="18" charset="0"/>
                <a:cs typeface="Athelas Regular"/>
              </a:rPr>
              <a:t>Cincinnati Children’s Hospital Medical Center</a:t>
            </a:r>
          </a:p>
          <a:p>
            <a:r>
              <a:rPr lang="en-US" sz="2000" dirty="0">
                <a:solidFill>
                  <a:schemeClr val="tx1">
                    <a:lumMod val="20000"/>
                    <a:lumOff val="80000"/>
                  </a:schemeClr>
                </a:solidFill>
                <a:latin typeface="Century Schoolbook" panose="02040604050505020304" pitchFamily="18" charset="0"/>
                <a:cs typeface="Athelas Regular"/>
              </a:rPr>
              <a:t>University of Cincinnati</a:t>
            </a:r>
          </a:p>
          <a:p>
            <a:endParaRPr lang="en-US" sz="2000" dirty="0">
              <a:solidFill>
                <a:schemeClr val="tx1">
                  <a:lumMod val="20000"/>
                  <a:lumOff val="80000"/>
                </a:schemeClr>
              </a:solidFill>
              <a:latin typeface="Century Schoolbook" panose="02040604050505020304" pitchFamily="18" charset="0"/>
              <a:cs typeface="Athelas Regular"/>
            </a:endParaRPr>
          </a:p>
          <a:p>
            <a:endParaRPr lang="en-US" sz="2000" dirty="0">
              <a:solidFill>
                <a:schemeClr val="tx1">
                  <a:lumMod val="20000"/>
                  <a:lumOff val="80000"/>
                </a:schemeClr>
              </a:solidFill>
              <a:latin typeface="Century Schoolbook" panose="02040604050505020304" pitchFamily="18" charset="0"/>
              <a:cs typeface="Athelas Regular"/>
            </a:endParaRPr>
          </a:p>
          <a:p>
            <a:endParaRPr lang="en-US" dirty="0"/>
          </a:p>
        </p:txBody>
      </p:sp>
    </p:spTree>
    <p:extLst>
      <p:ext uri="{BB962C8B-B14F-4D97-AF65-F5344CB8AC3E}">
        <p14:creationId xmlns:p14="http://schemas.microsoft.com/office/powerpoint/2010/main" val="1859733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18" y="223778"/>
            <a:ext cx="959961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731918" y="1704975"/>
            <a:ext cx="959961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solidFill>
                  <a:schemeClr val="bg1"/>
                </a:solidFill>
              </a:rPr>
              <a:t>Mahmoud et al. Journal of clinical sleep medicine  2017 15;13(5):721-727</a:t>
            </a:r>
          </a:p>
        </p:txBody>
      </p:sp>
      <p:pic>
        <p:nvPicPr>
          <p:cNvPr id="2" name="Picture 1"/>
          <p:cNvPicPr>
            <a:picLocks noChangeAspect="1"/>
          </p:cNvPicPr>
          <p:nvPr/>
        </p:nvPicPr>
        <p:blipFill>
          <a:blip r:embed="rId4"/>
          <a:stretch>
            <a:fillRect/>
          </a:stretch>
        </p:blipFill>
        <p:spPr>
          <a:xfrm>
            <a:off x="731918" y="2476619"/>
            <a:ext cx="9599615" cy="3183952"/>
          </a:xfrm>
          <a:prstGeom prst="rect">
            <a:avLst/>
          </a:prstGeom>
        </p:spPr>
      </p:pic>
    </p:spTree>
    <p:extLst>
      <p:ext uri="{BB962C8B-B14F-4D97-AF65-F5344CB8AC3E}">
        <p14:creationId xmlns:p14="http://schemas.microsoft.com/office/powerpoint/2010/main" val="2948319511"/>
      </p:ext>
    </p:extLst>
  </p:cSld>
  <p:clrMapOvr>
    <a:masterClrMapping/>
  </p:clrMapOvr>
  <p:transition>
    <p:pull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121" y="152401"/>
            <a:ext cx="8839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67128" y="1998664"/>
            <a:ext cx="8839200" cy="4572000"/>
          </a:xfrm>
        </p:spPr>
      </p:pic>
      <p:sp>
        <p:nvSpPr>
          <p:cNvPr id="26630" name="Rectangle 7"/>
          <p:cNvSpPr>
            <a:spLocks noChangeArrowheads="1"/>
          </p:cNvSpPr>
          <p:nvPr/>
        </p:nvSpPr>
        <p:spPr bwMode="auto">
          <a:xfrm>
            <a:off x="577121" y="1536701"/>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chemeClr val="bg1"/>
                </a:solidFill>
              </a:rPr>
              <a:t>       </a:t>
            </a:r>
            <a:r>
              <a:rPr lang="en-US" altLang="en-US" sz="2000" dirty="0">
                <a:solidFill>
                  <a:schemeClr val="bg1"/>
                </a:solidFill>
              </a:rPr>
              <a:t>M </a:t>
            </a:r>
            <a:r>
              <a:rPr lang="en-US" altLang="en-US" sz="2000" dirty="0" err="1">
                <a:solidFill>
                  <a:schemeClr val="bg1"/>
                </a:solidFill>
              </a:rPr>
              <a:t>Eikermann</a:t>
            </a:r>
            <a:r>
              <a:rPr lang="en-US" altLang="en-US" sz="2000" dirty="0">
                <a:solidFill>
                  <a:schemeClr val="bg1"/>
                </a:solidFill>
              </a:rPr>
              <a:t> et al. Anesthesiology. 2012 January116(1): 35–46</a:t>
            </a:r>
            <a:endParaRPr lang="en-US" altLang="en-US" sz="2400" dirty="0">
              <a:solidFill>
                <a:schemeClr val="bg1"/>
              </a:solidFill>
            </a:endParaRPr>
          </a:p>
        </p:txBody>
      </p:sp>
    </p:spTree>
    <p:extLst>
      <p:ext uri="{BB962C8B-B14F-4D97-AF65-F5344CB8AC3E}">
        <p14:creationId xmlns:p14="http://schemas.microsoft.com/office/powerpoint/2010/main" val="2842761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DFE1-761B-9870-56B8-7C3AB9C068D1}"/>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5A1A5E11-B725-95EC-32EC-2550E8C77A38}"/>
              </a:ext>
            </a:extLst>
          </p:cNvPr>
          <p:cNvPicPr>
            <a:picLocks noChangeAspect="1"/>
          </p:cNvPicPr>
          <p:nvPr/>
        </p:nvPicPr>
        <p:blipFill>
          <a:blip r:embed="rId2"/>
          <a:stretch>
            <a:fillRect/>
          </a:stretch>
        </p:blipFill>
        <p:spPr>
          <a:xfrm>
            <a:off x="120316" y="0"/>
            <a:ext cx="12071684" cy="6645925"/>
          </a:xfrm>
          <a:prstGeom prst="rect">
            <a:avLst/>
          </a:prstGeom>
        </p:spPr>
      </p:pic>
    </p:spTree>
    <p:extLst>
      <p:ext uri="{BB962C8B-B14F-4D97-AF65-F5344CB8AC3E}">
        <p14:creationId xmlns:p14="http://schemas.microsoft.com/office/powerpoint/2010/main" val="2946960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5EE25-D7BC-D765-71A0-81D17C85292D}"/>
              </a:ext>
            </a:extLst>
          </p:cNvPr>
          <p:cNvPicPr>
            <a:picLocks noChangeAspect="1"/>
          </p:cNvPicPr>
          <p:nvPr/>
        </p:nvPicPr>
        <p:blipFill>
          <a:blip r:embed="rId3"/>
          <a:stretch>
            <a:fillRect/>
          </a:stretch>
        </p:blipFill>
        <p:spPr>
          <a:xfrm>
            <a:off x="1" y="0"/>
            <a:ext cx="12416390" cy="6750787"/>
          </a:xfrm>
          <a:prstGeom prst="rect">
            <a:avLst/>
          </a:prstGeom>
        </p:spPr>
      </p:pic>
    </p:spTree>
    <p:extLst>
      <p:ext uri="{BB962C8B-B14F-4D97-AF65-F5344CB8AC3E}">
        <p14:creationId xmlns:p14="http://schemas.microsoft.com/office/powerpoint/2010/main" val="237259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38942-EF51-AE48-BD83-476F7AEE0211}"/>
              </a:ext>
            </a:extLst>
          </p:cNvPr>
          <p:cNvSpPr>
            <a:spLocks noGrp="1"/>
          </p:cNvSpPr>
          <p:nvPr>
            <p:ph type="title"/>
          </p:nvPr>
        </p:nvSpPr>
        <p:spPr>
          <a:xfrm>
            <a:off x="609600" y="0"/>
            <a:ext cx="10972800" cy="1143000"/>
          </a:xfrm>
        </p:spPr>
        <p:txBody>
          <a:bodyPr>
            <a:normAutofit fontScale="90000"/>
          </a:bodyPr>
          <a:lstStyle/>
          <a:p>
            <a:pPr algn="ctr"/>
            <a:r>
              <a:rPr lang="en-US" dirty="0">
                <a:solidFill>
                  <a:srgbClr val="FFFF00"/>
                </a:solidFill>
                <a:latin typeface="Century Schoolbook" panose="02040604050505020304" pitchFamily="18" charset="0"/>
              </a:rPr>
              <a:t>Dexmedetomidine and Ketamine for difficult airway </a:t>
            </a:r>
          </a:p>
        </p:txBody>
      </p:sp>
      <p:sp>
        <p:nvSpPr>
          <p:cNvPr id="5" name="Content Placeholder 4">
            <a:extLst>
              <a:ext uri="{FF2B5EF4-FFF2-40B4-BE49-F238E27FC236}">
                <a16:creationId xmlns:a16="http://schemas.microsoft.com/office/drawing/2014/main" id="{A55E367F-7D8F-D34C-837B-57293CD4AC21}"/>
              </a:ext>
            </a:extLst>
          </p:cNvPr>
          <p:cNvSpPr>
            <a:spLocks noGrp="1"/>
          </p:cNvSpPr>
          <p:nvPr>
            <p:ph sz="half" idx="1"/>
          </p:nvPr>
        </p:nvSpPr>
        <p:spPr/>
        <p:txBody>
          <a:bodyPr/>
          <a:lstStyle/>
          <a:p>
            <a:r>
              <a:rPr lang="en-US" dirty="0">
                <a:solidFill>
                  <a:schemeClr val="accent1">
                    <a:lumMod val="60000"/>
                    <a:lumOff val="40000"/>
                  </a:schemeClr>
                </a:solidFill>
                <a:latin typeface="Century Schoolbook" panose="02040604050505020304" pitchFamily="18" charset="0"/>
              </a:rPr>
              <a:t>Dexmedetomidine</a:t>
            </a:r>
            <a:r>
              <a:rPr lang="en-US" dirty="0">
                <a:latin typeface="Century Schoolbook" panose="02040604050505020304" pitchFamily="18" charset="0"/>
              </a:rPr>
              <a:t>		</a:t>
            </a:r>
          </a:p>
          <a:p>
            <a:pPr lvl="1"/>
            <a:r>
              <a:rPr lang="en-US" dirty="0">
                <a:latin typeface="Century Schoolbook" panose="02040604050505020304" pitchFamily="18" charset="0"/>
              </a:rPr>
              <a:t>Bradycardia</a:t>
            </a:r>
          </a:p>
          <a:p>
            <a:pPr lvl="1"/>
            <a:r>
              <a:rPr lang="en-US" dirty="0">
                <a:latin typeface="Century Schoolbook" panose="02040604050505020304" pitchFamily="18" charset="0"/>
              </a:rPr>
              <a:t>Hypotension</a:t>
            </a:r>
          </a:p>
          <a:p>
            <a:pPr lvl="1"/>
            <a:r>
              <a:rPr lang="en-US" dirty="0">
                <a:latin typeface="Century Schoolbook" panose="02040604050505020304" pitchFamily="18" charset="0"/>
              </a:rPr>
              <a:t>Decreases salivation</a:t>
            </a:r>
          </a:p>
          <a:p>
            <a:pPr lvl="1"/>
            <a:r>
              <a:rPr lang="en-US" dirty="0">
                <a:latin typeface="Century Schoolbook" panose="02040604050505020304" pitchFamily="18" charset="0"/>
              </a:rPr>
              <a:t>Decreases emergence delirium</a:t>
            </a:r>
          </a:p>
          <a:p>
            <a:pPr lvl="1"/>
            <a:endParaRPr lang="en-US" dirty="0">
              <a:latin typeface="Century Schoolbook" panose="02040604050505020304" pitchFamily="18" charset="0"/>
            </a:endParaRPr>
          </a:p>
        </p:txBody>
      </p:sp>
      <p:sp>
        <p:nvSpPr>
          <p:cNvPr id="6" name="Content Placeholder 5">
            <a:extLst>
              <a:ext uri="{FF2B5EF4-FFF2-40B4-BE49-F238E27FC236}">
                <a16:creationId xmlns:a16="http://schemas.microsoft.com/office/drawing/2014/main" id="{747F8A14-C5CC-FA47-AC38-F8D1670B2ECD}"/>
              </a:ext>
            </a:extLst>
          </p:cNvPr>
          <p:cNvSpPr>
            <a:spLocks noGrp="1"/>
          </p:cNvSpPr>
          <p:nvPr>
            <p:ph sz="half" idx="2"/>
          </p:nvPr>
        </p:nvSpPr>
        <p:spPr/>
        <p:txBody>
          <a:bodyPr/>
          <a:lstStyle/>
          <a:p>
            <a:r>
              <a:rPr lang="en-US" dirty="0">
                <a:solidFill>
                  <a:srgbClr val="FF0000"/>
                </a:solidFill>
                <a:latin typeface="Century Schoolbook" panose="02040604050505020304" pitchFamily="18" charset="0"/>
              </a:rPr>
              <a:t>Ketamine</a:t>
            </a:r>
          </a:p>
          <a:p>
            <a:pPr lvl="1"/>
            <a:r>
              <a:rPr lang="en-US" dirty="0">
                <a:latin typeface="Century Schoolbook" panose="02040604050505020304" pitchFamily="18" charset="0"/>
              </a:rPr>
              <a:t>Tachycardia</a:t>
            </a:r>
          </a:p>
          <a:p>
            <a:pPr lvl="1"/>
            <a:r>
              <a:rPr lang="en-US" dirty="0">
                <a:latin typeface="Century Schoolbook" panose="02040604050505020304" pitchFamily="18" charset="0"/>
              </a:rPr>
              <a:t>Hypertension</a:t>
            </a:r>
          </a:p>
          <a:p>
            <a:pPr lvl="1"/>
            <a:r>
              <a:rPr lang="en-US" dirty="0">
                <a:latin typeface="Century Schoolbook" panose="02040604050505020304" pitchFamily="18" charset="0"/>
              </a:rPr>
              <a:t>Salivation</a:t>
            </a:r>
          </a:p>
        </p:txBody>
      </p:sp>
      <p:sp>
        <p:nvSpPr>
          <p:cNvPr id="2" name="TextBox 1">
            <a:extLst>
              <a:ext uri="{FF2B5EF4-FFF2-40B4-BE49-F238E27FC236}">
                <a16:creationId xmlns:a16="http://schemas.microsoft.com/office/drawing/2014/main" id="{85C8C4F6-553B-8446-A957-0B2917ED7B2B}"/>
              </a:ext>
            </a:extLst>
          </p:cNvPr>
          <p:cNvSpPr txBox="1"/>
          <p:nvPr/>
        </p:nvSpPr>
        <p:spPr>
          <a:xfrm>
            <a:off x="1156988" y="4200939"/>
            <a:ext cx="9878025" cy="1077218"/>
          </a:xfrm>
          <a:prstGeom prst="rect">
            <a:avLst/>
          </a:prstGeom>
          <a:solidFill>
            <a:schemeClr val="accent6">
              <a:lumMod val="75000"/>
            </a:schemeClr>
          </a:solidFill>
          <a:ln>
            <a:solidFill>
              <a:schemeClr val="tx1">
                <a:lumMod val="75000"/>
              </a:schemeClr>
            </a:solidFill>
          </a:ln>
        </p:spPr>
        <p:txBody>
          <a:bodyPr wrap="none" rtlCol="0">
            <a:spAutoFit/>
          </a:bodyPr>
          <a:lstStyle/>
          <a:p>
            <a:pPr algn="ctr"/>
            <a:r>
              <a:rPr lang="en-US" sz="3200" b="1" dirty="0" err="1">
                <a:solidFill>
                  <a:schemeClr val="bg1"/>
                </a:solidFill>
                <a:latin typeface="Century Schoolbook" panose="02040604050505020304" pitchFamily="18" charset="0"/>
              </a:rPr>
              <a:t>Dex</a:t>
            </a:r>
            <a:r>
              <a:rPr lang="en-US" sz="3200" b="1" dirty="0">
                <a:solidFill>
                  <a:schemeClr val="bg1"/>
                </a:solidFill>
                <a:latin typeface="Century Schoolbook" panose="02040604050505020304" pitchFamily="18" charset="0"/>
              </a:rPr>
              <a:t> + Ketamine = </a:t>
            </a:r>
          </a:p>
          <a:p>
            <a:pPr algn="ctr"/>
            <a:r>
              <a:rPr lang="en-US" sz="3200" b="1" dirty="0">
                <a:solidFill>
                  <a:schemeClr val="bg1"/>
                </a:solidFill>
                <a:latin typeface="Century Schoolbook" panose="02040604050505020304" pitchFamily="18" charset="0"/>
              </a:rPr>
              <a:t>sedation + analgesia + hemodynamic stability</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300" y="1766806"/>
            <a:ext cx="1848173" cy="129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598" y="1766806"/>
            <a:ext cx="1402597" cy="129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59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sz="quarter" idx="1"/>
          </p:nvPr>
        </p:nvSpPr>
        <p:spPr>
          <a:xfrm>
            <a:off x="1981200" y="1827214"/>
            <a:ext cx="4038600" cy="2187575"/>
          </a:xfrm>
        </p:spPr>
        <p:txBody>
          <a:bodyPr/>
          <a:lstStyle/>
          <a:p>
            <a:pPr eaLnBrk="1" hangingPunct="1"/>
            <a:endParaRPr lang="en-US" altLang="en-US" sz="2400"/>
          </a:p>
        </p:txBody>
      </p:sp>
      <p:sp>
        <p:nvSpPr>
          <p:cNvPr id="31747" name="Rectangle 3"/>
          <p:cNvSpPr>
            <a:spLocks noGrp="1" noChangeArrowheads="1"/>
          </p:cNvSpPr>
          <p:nvPr>
            <p:ph sz="quarter" idx="2"/>
          </p:nvPr>
        </p:nvSpPr>
        <p:spPr>
          <a:xfrm>
            <a:off x="1905000" y="3733801"/>
            <a:ext cx="4038600" cy="2189163"/>
          </a:xfrm>
        </p:spPr>
        <p:txBody>
          <a:bodyPr/>
          <a:lstStyle/>
          <a:p>
            <a:pPr eaLnBrk="1" hangingPunct="1"/>
            <a:endParaRPr lang="en-US" altLang="en-US" sz="2400"/>
          </a:p>
        </p:txBody>
      </p:sp>
      <p:pic>
        <p:nvPicPr>
          <p:cNvPr id="31748" name="Picture 60" descr="JM4"/>
          <p:cNvPicPr>
            <a:picLocks noGrp="1" noChangeAspect="1" noChangeArrowheads="1"/>
          </p:cNvPicPr>
          <p:nvPr>
            <p:ph type="body" sz="half" idx="3"/>
          </p:nvPr>
        </p:nvPicPr>
        <p:blipFill>
          <a:blip r:embed="rId3">
            <a:extLst>
              <a:ext uri="{28A0092B-C50C-407E-A947-70E740481C1C}">
                <a14:useLocalDpi xmlns:a14="http://schemas.microsoft.com/office/drawing/2010/main" val="0"/>
              </a:ext>
            </a:extLst>
          </a:blip>
          <a:srcRect/>
          <a:stretch>
            <a:fillRect/>
          </a:stretch>
        </p:blipFill>
        <p:spPr>
          <a:xfrm>
            <a:off x="6172200" y="1219200"/>
            <a:ext cx="4495800" cy="449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63" descr="JM3"/>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1800226" y="1447800"/>
            <a:ext cx="4322763" cy="4522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4214" name="Rectangle 6"/>
          <p:cNvSpPr>
            <a:spLocks noChangeArrowheads="1"/>
          </p:cNvSpPr>
          <p:nvPr/>
        </p:nvSpPr>
        <p:spPr bwMode="auto">
          <a:xfrm>
            <a:off x="2667000" y="6165850"/>
            <a:ext cx="59768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bg1"/>
                </a:solidFill>
                <a:effectLst>
                  <a:outerShdw blurRad="38100" dist="38100" dir="2700000" algn="tl">
                    <a:srgbClr val="C0C0C0"/>
                  </a:outerShdw>
                </a:effectLst>
                <a:latin typeface="Arial" charset="0"/>
              </a:rPr>
              <a:t>Mahmoud et al. Pediatric Anesthesia 2008 18:1011-1013</a:t>
            </a:r>
          </a:p>
        </p:txBody>
      </p:sp>
      <p:sp>
        <p:nvSpPr>
          <p:cNvPr id="31751" name="Title 1"/>
          <p:cNvSpPr>
            <a:spLocks noGrp="1"/>
          </p:cNvSpPr>
          <p:nvPr>
            <p:ph type="title"/>
          </p:nvPr>
        </p:nvSpPr>
        <p:spPr/>
        <p:txBody>
          <a:bodyPr>
            <a:normAutofit fontScale="90000"/>
          </a:bodyPr>
          <a:lstStyle/>
          <a:p>
            <a:pPr algn="ctr"/>
            <a:r>
              <a:rPr lang="en-US" altLang="en-US" sz="4000" dirty="0">
                <a:solidFill>
                  <a:srgbClr val="FFFF00"/>
                </a:solidFill>
              </a:rPr>
              <a:t>Dexmedetomidine and Ketamine for potential Airway catastrophe </a:t>
            </a:r>
          </a:p>
        </p:txBody>
      </p:sp>
    </p:spTree>
    <p:extLst>
      <p:ext uri="{BB962C8B-B14F-4D97-AF65-F5344CB8AC3E}">
        <p14:creationId xmlns:p14="http://schemas.microsoft.com/office/powerpoint/2010/main" val="238473415"/>
      </p:ext>
    </p:extLst>
  </p:cSld>
  <p:clrMapOvr>
    <a:masterClrMapping/>
  </p:clrMapOvr>
  <p:transition>
    <p:pull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99849"/>
            <a:ext cx="5283200" cy="391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0" y="2514600"/>
            <a:ext cx="2916753" cy="388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04889"/>
            <a:ext cx="8199953" cy="116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4495800" y="6477000"/>
            <a:ext cx="0" cy="27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8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900" y="6396038"/>
            <a:ext cx="158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5675" y="6297614"/>
            <a:ext cx="15875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629" y="5608638"/>
            <a:ext cx="762000"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V="1">
            <a:off x="4953000" y="5143500"/>
            <a:ext cx="0" cy="27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85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062538"/>
            <a:ext cx="158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3" name="Rectangle 1"/>
          <p:cNvSpPr>
            <a:spLocks noChangeArrowheads="1"/>
          </p:cNvSpPr>
          <p:nvPr/>
        </p:nvSpPr>
        <p:spPr bwMode="auto">
          <a:xfrm>
            <a:off x="3462338" y="45622"/>
            <a:ext cx="5302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 </a:t>
            </a:r>
            <a:endParaRPr lang="en-US" altLang="en-US" sz="4800">
              <a:solidFill>
                <a:srgbClr val="FF0000"/>
              </a:solidFill>
            </a:endParaRPr>
          </a:p>
        </p:txBody>
      </p:sp>
      <p:sp>
        <p:nvSpPr>
          <p:cNvPr id="35854" name="Rectangle 7"/>
          <p:cNvSpPr>
            <a:spLocks noGrp="1" noChangeArrowheads="1"/>
          </p:cNvSpPr>
          <p:nvPr>
            <p:ph type="title"/>
          </p:nvPr>
        </p:nvSpPr>
        <p:spPr>
          <a:xfrm>
            <a:off x="-279133" y="-33338"/>
            <a:ext cx="11761599" cy="1143001"/>
          </a:xfrm>
        </p:spPr>
        <p:txBody>
          <a:bodyPr>
            <a:noAutofit/>
          </a:bodyPr>
          <a:lstStyle/>
          <a:p>
            <a:pPr algn="ctr" eaLnBrk="1" hangingPunct="1"/>
            <a:r>
              <a:rPr lang="en-US" altLang="en-US" dirty="0">
                <a:solidFill>
                  <a:srgbClr val="FFFF00"/>
                </a:solidFill>
              </a:rPr>
              <a:t>Precaution for Patients with OSA</a:t>
            </a:r>
          </a:p>
        </p:txBody>
      </p:sp>
    </p:spTree>
    <p:extLst>
      <p:ext uri="{BB962C8B-B14F-4D97-AF65-F5344CB8AC3E}">
        <p14:creationId xmlns:p14="http://schemas.microsoft.com/office/powerpoint/2010/main" val="367575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386" y="1785314"/>
            <a:ext cx="4267200" cy="348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86" y="322604"/>
            <a:ext cx="86106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86" y="5370513"/>
            <a:ext cx="8610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15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500"/>
                                        <p:tgtEl>
                                          <p:spTgt spid="39939"/>
                                        </p:tgtEl>
                                      </p:cBhvr>
                                    </p:animEffect>
                                  </p:childTnLst>
                                </p:cTn>
                              </p:par>
                              <p:par>
                                <p:cTn id="8" presetID="10" presetClass="entr" presetSubtype="0"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fade">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940"/>
                                        </p:tgtEl>
                                        <p:attrNameLst>
                                          <p:attrName>style.visibility</p:attrName>
                                        </p:attrNameLst>
                                      </p:cBhvr>
                                      <p:to>
                                        <p:strVal val="visible"/>
                                      </p:to>
                                    </p:set>
                                    <p:animEffect transition="in" filter="fade">
                                      <p:cBhvr>
                                        <p:cTn id="15"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228600"/>
            <a:ext cx="12082072" cy="1143000"/>
          </a:xfrm>
        </p:spPr>
        <p:txBody>
          <a:bodyPr>
            <a:noAutofit/>
          </a:bodyPr>
          <a:lstStyle/>
          <a:p>
            <a:pPr algn="ctr"/>
            <a:r>
              <a:rPr lang="en-US" altLang="en-US" dirty="0">
                <a:solidFill>
                  <a:srgbClr val="FF0000"/>
                </a:solidFill>
              </a:rPr>
              <a:t>Codeine</a:t>
            </a:r>
            <a:r>
              <a:rPr lang="en-US" altLang="en-US" dirty="0">
                <a:solidFill>
                  <a:srgbClr val="FFFF00"/>
                </a:solidFill>
              </a:rPr>
              <a:t> Related  Adverse Effects</a:t>
            </a:r>
          </a:p>
        </p:txBody>
      </p:sp>
      <p:pic>
        <p:nvPicPr>
          <p:cNvPr id="2969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2244726"/>
            <a:ext cx="6934200" cy="4595813"/>
          </a:xfrm>
          <a:noFill/>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1371600"/>
            <a:ext cx="6934199"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622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5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1000"/>
                                        <p:tgtEl>
                                          <p:spTgt spid="29699"/>
                                        </p:tgtEl>
                                      </p:cBhvr>
                                    </p:animEffect>
                                    <p:anim calcmode="lin" valueType="num">
                                      <p:cBhvr>
                                        <p:cTn id="13" dur="1000" fill="hold"/>
                                        <p:tgtEl>
                                          <p:spTgt spid="29699"/>
                                        </p:tgtEl>
                                        <p:attrNameLst>
                                          <p:attrName>ppt_x</p:attrName>
                                        </p:attrNameLst>
                                      </p:cBhvr>
                                      <p:tavLst>
                                        <p:tav tm="0">
                                          <p:val>
                                            <p:strVal val="#ppt_x"/>
                                          </p:val>
                                        </p:tav>
                                        <p:tav tm="100000">
                                          <p:val>
                                            <p:strVal val="#ppt_x"/>
                                          </p:val>
                                        </p:tav>
                                      </p:tavLst>
                                    </p:anim>
                                    <p:anim calcmode="lin" valueType="num">
                                      <p:cBhvr>
                                        <p:cTn id="14" dur="1000" fill="hold"/>
                                        <p:tgtEl>
                                          <p:spTgt spid="29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168" y="357528"/>
            <a:ext cx="86106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92168" y="3054804"/>
            <a:ext cx="8610600" cy="3341688"/>
          </a:xfrm>
        </p:spPr>
      </p:pic>
      <p:sp>
        <p:nvSpPr>
          <p:cNvPr id="46084" name="Rectangle 1"/>
          <p:cNvSpPr>
            <a:spLocks noChangeArrowheads="1"/>
          </p:cNvSpPr>
          <p:nvPr/>
        </p:nvSpPr>
        <p:spPr bwMode="auto">
          <a:xfrm>
            <a:off x="1817914" y="2616371"/>
            <a:ext cx="678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err="1">
                <a:solidFill>
                  <a:schemeClr val="bg1"/>
                </a:solidFill>
                <a:latin typeface="AdvTT7d6ad6bc"/>
              </a:rPr>
              <a:t>Curr</a:t>
            </a:r>
            <a:r>
              <a:rPr lang="en-US" altLang="en-US" sz="1800" dirty="0">
                <a:solidFill>
                  <a:schemeClr val="bg1"/>
                </a:solidFill>
                <a:latin typeface="AdvTT7d6ad6bc"/>
              </a:rPr>
              <a:t> </a:t>
            </a:r>
            <a:r>
              <a:rPr lang="en-US" altLang="en-US" sz="1800" dirty="0" err="1">
                <a:solidFill>
                  <a:schemeClr val="bg1"/>
                </a:solidFill>
                <a:latin typeface="AdvTT7d6ad6bc"/>
              </a:rPr>
              <a:t>Opin</a:t>
            </a:r>
            <a:r>
              <a:rPr lang="en-US" altLang="en-US" sz="1800" dirty="0">
                <a:solidFill>
                  <a:schemeClr val="bg1"/>
                </a:solidFill>
                <a:latin typeface="AdvTT7d6ad6bc"/>
              </a:rPr>
              <a:t> </a:t>
            </a:r>
            <a:r>
              <a:rPr lang="en-US" altLang="en-US" sz="1800" dirty="0" err="1">
                <a:solidFill>
                  <a:schemeClr val="bg1"/>
                </a:solidFill>
                <a:latin typeface="AdvTT7d6ad6bc"/>
              </a:rPr>
              <a:t>Anesthesiol</a:t>
            </a:r>
            <a:r>
              <a:rPr lang="en-US" altLang="en-US" sz="1800" dirty="0">
                <a:solidFill>
                  <a:schemeClr val="bg1"/>
                </a:solidFill>
                <a:latin typeface="AdvTT7d6ad6bc"/>
              </a:rPr>
              <a:t> </a:t>
            </a:r>
            <a:r>
              <a:rPr lang="en-US" altLang="en-US" sz="1800" dirty="0">
                <a:solidFill>
                  <a:schemeClr val="bg1"/>
                </a:solidFill>
                <a:latin typeface="AdvTTcf105b51"/>
              </a:rPr>
              <a:t>2017, 30:349–356</a:t>
            </a:r>
            <a:endParaRPr lang="en-US" altLang="en-US" sz="1800" dirty="0">
              <a:solidFill>
                <a:schemeClr val="bg1"/>
              </a:solidFill>
            </a:endParaRPr>
          </a:p>
        </p:txBody>
      </p:sp>
    </p:spTree>
    <p:extLst>
      <p:ext uri="{BB962C8B-B14F-4D97-AF65-F5344CB8AC3E}">
        <p14:creationId xmlns:p14="http://schemas.microsoft.com/office/powerpoint/2010/main" val="38208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solidFill>
                  <a:srgbClr val="FFFF00"/>
                </a:solidFill>
                <a:latin typeface="Century Schoolbook" panose="02040604050505020304" pitchFamily="18" charset="0"/>
              </a:rPr>
              <a:t>Financial Disclosures</a:t>
            </a:r>
          </a:p>
        </p:txBody>
      </p:sp>
      <p:sp>
        <p:nvSpPr>
          <p:cNvPr id="7" name="Content Placeholder 6"/>
          <p:cNvSpPr>
            <a:spLocks noGrp="1"/>
          </p:cNvSpPr>
          <p:nvPr>
            <p:ph idx="1"/>
          </p:nvPr>
        </p:nvSpPr>
        <p:spPr/>
        <p:txBody>
          <a:bodyPr/>
          <a:lstStyle/>
          <a:p>
            <a:r>
              <a:rPr lang="en-US">
                <a:latin typeface="Century Schoolbook" panose="02040604050505020304" pitchFamily="18" charset="0"/>
              </a:rPr>
              <a:t>None</a:t>
            </a:r>
          </a:p>
        </p:txBody>
      </p:sp>
      <p:pic>
        <p:nvPicPr>
          <p:cNvPr id="3" name="Picture 2">
            <a:extLst>
              <a:ext uri="{FF2B5EF4-FFF2-40B4-BE49-F238E27FC236}">
                <a16:creationId xmlns:a16="http://schemas.microsoft.com/office/drawing/2014/main" id="{8FC0CF63-492B-B143-B70F-3450FAAEF450}"/>
              </a:ext>
            </a:extLst>
          </p:cNvPr>
          <p:cNvPicPr>
            <a:picLocks noChangeAspect="1"/>
          </p:cNvPicPr>
          <p:nvPr/>
        </p:nvPicPr>
        <p:blipFill>
          <a:blip r:embed="rId3"/>
          <a:stretch>
            <a:fillRect/>
          </a:stretch>
        </p:blipFill>
        <p:spPr>
          <a:xfrm>
            <a:off x="992458" y="2338979"/>
            <a:ext cx="7672040" cy="3782735"/>
          </a:xfrm>
          <a:prstGeom prst="rect">
            <a:avLst/>
          </a:prstGeom>
        </p:spPr>
      </p:pic>
    </p:spTree>
    <p:extLst>
      <p:ext uri="{BB962C8B-B14F-4D97-AF65-F5344CB8AC3E}">
        <p14:creationId xmlns:p14="http://schemas.microsoft.com/office/powerpoint/2010/main" val="3246016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FFFF00"/>
                </a:solidFill>
              </a:rPr>
              <a:t>Diagnosis  Dilemma </a:t>
            </a:r>
            <a:endParaRPr lang="en-US" dirty="0"/>
          </a:p>
        </p:txBody>
      </p:sp>
      <p:pic>
        <p:nvPicPr>
          <p:cNvPr id="4" name="Content Placeholder 3"/>
          <p:cNvPicPr>
            <a:picLocks noGrp="1" noChangeAspect="1"/>
          </p:cNvPicPr>
          <p:nvPr>
            <p:ph idx="1"/>
          </p:nvPr>
        </p:nvPicPr>
        <p:blipFill>
          <a:blip r:embed="rId3"/>
          <a:stretch>
            <a:fillRect/>
          </a:stretch>
        </p:blipFill>
        <p:spPr>
          <a:xfrm>
            <a:off x="336884" y="1204687"/>
            <a:ext cx="11540691" cy="5286124"/>
          </a:xfrm>
          <a:prstGeom prst="rect">
            <a:avLst/>
          </a:prstGeom>
        </p:spPr>
      </p:pic>
    </p:spTree>
    <p:extLst>
      <p:ext uri="{BB962C8B-B14F-4D97-AF65-F5344CB8AC3E}">
        <p14:creationId xmlns:p14="http://schemas.microsoft.com/office/powerpoint/2010/main" val="387546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029" y="1579193"/>
            <a:ext cx="9150350" cy="300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5" name="Rectangle 7"/>
          <p:cNvSpPr>
            <a:spLocks noGrp="1" noChangeArrowheads="1"/>
          </p:cNvSpPr>
          <p:nvPr>
            <p:ph type="title"/>
          </p:nvPr>
        </p:nvSpPr>
        <p:spPr>
          <a:xfrm>
            <a:off x="629586" y="217487"/>
            <a:ext cx="10178321" cy="1143001"/>
          </a:xfrm>
        </p:spPr>
        <p:txBody>
          <a:bodyPr>
            <a:noAutofit/>
          </a:bodyPr>
          <a:lstStyle/>
          <a:p>
            <a:pPr algn="ctr"/>
            <a:r>
              <a:rPr lang="en-US" altLang="en-US" dirty="0">
                <a:solidFill>
                  <a:srgbClr val="FFFF00"/>
                </a:solidFill>
              </a:rPr>
              <a:t>Diagnosis  Dilemma </a:t>
            </a:r>
          </a:p>
        </p:txBody>
      </p:sp>
      <p:sp>
        <p:nvSpPr>
          <p:cNvPr id="2" name="Oval 1">
            <a:extLst>
              <a:ext uri="{FF2B5EF4-FFF2-40B4-BE49-F238E27FC236}">
                <a16:creationId xmlns:a16="http://schemas.microsoft.com/office/drawing/2014/main" id="{4E380895-8B31-867E-0682-C81BD4BE0609}"/>
              </a:ext>
            </a:extLst>
          </p:cNvPr>
          <p:cNvSpPr>
            <a:spLocks noChangeArrowheads="1"/>
          </p:cNvSpPr>
          <p:nvPr/>
        </p:nvSpPr>
        <p:spPr bwMode="auto">
          <a:xfrm>
            <a:off x="5566610" y="4116564"/>
            <a:ext cx="1058779" cy="311055"/>
          </a:xfrm>
          <a:prstGeom prst="ellipse">
            <a:avLst/>
          </a:prstGeom>
          <a:noFill/>
          <a:ln w="38100">
            <a:solidFill>
              <a:srgbClr val="800000"/>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a:ln>
                <a:solidFill>
                  <a:srgbClr val="800000"/>
                </a:solidFill>
              </a:ln>
              <a:solidFill>
                <a:srgbClr val="800000"/>
              </a:solidFill>
              <a:latin typeface="Times New Roman"/>
            </a:endParaRPr>
          </a:p>
        </p:txBody>
      </p:sp>
      <p:sp>
        <p:nvSpPr>
          <p:cNvPr id="3" name="Oval 2">
            <a:extLst>
              <a:ext uri="{FF2B5EF4-FFF2-40B4-BE49-F238E27FC236}">
                <a16:creationId xmlns:a16="http://schemas.microsoft.com/office/drawing/2014/main" id="{4A18805D-0883-CCF9-3FC0-2AF7BC2BC75C}"/>
              </a:ext>
            </a:extLst>
          </p:cNvPr>
          <p:cNvSpPr>
            <a:spLocks noChangeArrowheads="1"/>
          </p:cNvSpPr>
          <p:nvPr/>
        </p:nvSpPr>
        <p:spPr bwMode="auto">
          <a:xfrm>
            <a:off x="9349972" y="4116563"/>
            <a:ext cx="1058779" cy="311055"/>
          </a:xfrm>
          <a:prstGeom prst="ellipse">
            <a:avLst/>
          </a:prstGeom>
          <a:noFill/>
          <a:ln w="38100">
            <a:solidFill>
              <a:srgbClr val="800000"/>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a:ln>
                <a:solidFill>
                  <a:srgbClr val="800000"/>
                </a:solidFill>
              </a:ln>
              <a:solidFill>
                <a:srgbClr val="800000"/>
              </a:solidFill>
              <a:latin typeface="Times New Roman"/>
            </a:endParaRPr>
          </a:p>
        </p:txBody>
      </p:sp>
    </p:spTree>
    <p:extLst>
      <p:ext uri="{BB962C8B-B14F-4D97-AF65-F5344CB8AC3E}">
        <p14:creationId xmlns:p14="http://schemas.microsoft.com/office/powerpoint/2010/main" val="2403318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fade">
                                      <p:cBhvr>
                                        <p:cTn id="7" dur="1000"/>
                                        <p:tgtEl>
                                          <p:spTgt spid="6151"/>
                                        </p:tgtEl>
                                      </p:cBhvr>
                                    </p:animEffect>
                                    <p:anim calcmode="lin" valueType="num">
                                      <p:cBhvr>
                                        <p:cTn id="8" dur="1000" fill="hold"/>
                                        <p:tgtEl>
                                          <p:spTgt spid="6151"/>
                                        </p:tgtEl>
                                        <p:attrNameLst>
                                          <p:attrName>ppt_x</p:attrName>
                                        </p:attrNameLst>
                                      </p:cBhvr>
                                      <p:tavLst>
                                        <p:tav tm="0">
                                          <p:val>
                                            <p:strVal val="#ppt_x"/>
                                          </p:val>
                                        </p:tav>
                                        <p:tav tm="100000">
                                          <p:val>
                                            <p:strVal val="#ppt_x"/>
                                          </p:val>
                                        </p:tav>
                                      </p:tavLst>
                                    </p:anim>
                                    <p:anim calcmode="lin" valueType="num">
                                      <p:cBhvr>
                                        <p:cTn id="9" dur="1000" fill="hold"/>
                                        <p:tgtEl>
                                          <p:spTgt spid="6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095500" y="0"/>
            <a:ext cx="7834313" cy="838200"/>
          </a:xfrm>
        </p:spPr>
        <p:txBody>
          <a:bodyPr>
            <a:normAutofit/>
          </a:bodyPr>
          <a:lstStyle/>
          <a:p>
            <a:pPr algn="ctr"/>
            <a:r>
              <a:rPr lang="en-US" altLang="en-US" dirty="0">
                <a:solidFill>
                  <a:srgbClr val="FFFF00"/>
                </a:solidFill>
              </a:rPr>
              <a:t>Discharge Dilemma </a:t>
            </a:r>
          </a:p>
        </p:txBody>
      </p:sp>
      <p:pic>
        <p:nvPicPr>
          <p:cNvPr id="481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6" y="914400"/>
            <a:ext cx="9148763"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2696266"/>
            <a:ext cx="7452761" cy="390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a:spLocks noChangeArrowheads="1"/>
          </p:cNvSpPr>
          <p:nvPr/>
        </p:nvSpPr>
        <p:spPr bwMode="auto">
          <a:xfrm>
            <a:off x="2220629" y="4232729"/>
            <a:ext cx="2286000" cy="457200"/>
          </a:xfrm>
          <a:prstGeom prst="ellipse">
            <a:avLst/>
          </a:prstGeom>
          <a:noFill/>
          <a:ln w="38100">
            <a:solidFill>
              <a:srgbClr val="800000"/>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a:ln>
                <a:solidFill>
                  <a:srgbClr val="800000"/>
                </a:solidFill>
              </a:ln>
              <a:solidFill>
                <a:srgbClr val="800000"/>
              </a:solidFill>
              <a:latin typeface="Times New Roman"/>
            </a:endParaRPr>
          </a:p>
        </p:txBody>
      </p:sp>
      <p:sp>
        <p:nvSpPr>
          <p:cNvPr id="11" name="Oval 10"/>
          <p:cNvSpPr>
            <a:spLocks noChangeArrowheads="1"/>
          </p:cNvSpPr>
          <p:nvPr/>
        </p:nvSpPr>
        <p:spPr bwMode="auto">
          <a:xfrm>
            <a:off x="2095500" y="2663491"/>
            <a:ext cx="2286000" cy="457200"/>
          </a:xfrm>
          <a:prstGeom prst="ellipse">
            <a:avLst/>
          </a:prstGeom>
          <a:noFill/>
          <a:ln w="38100">
            <a:solidFill>
              <a:srgbClr val="800000"/>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a:ln>
                <a:solidFill>
                  <a:srgbClr val="800000"/>
                </a:solidFill>
              </a:ln>
              <a:solidFill>
                <a:srgbClr val="800000"/>
              </a:solidFill>
              <a:latin typeface="Times New Roman"/>
            </a:endParaRPr>
          </a:p>
        </p:txBody>
      </p:sp>
      <p:sp>
        <p:nvSpPr>
          <p:cNvPr id="2" name="Minus 1"/>
          <p:cNvSpPr/>
          <p:nvPr/>
        </p:nvSpPr>
        <p:spPr>
          <a:xfrm>
            <a:off x="1843314" y="4920343"/>
            <a:ext cx="6008915" cy="58057"/>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66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6016-4642-4AC8-88C9-98CF159AC8E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ED16F060-5826-4192-B271-42ACE870A876}"/>
              </a:ext>
            </a:extLst>
          </p:cNvPr>
          <p:cNvPicPr>
            <a:picLocks noGrp="1" noChangeAspect="1"/>
          </p:cNvPicPr>
          <p:nvPr>
            <p:ph idx="1"/>
          </p:nvPr>
        </p:nvPicPr>
        <p:blipFill>
          <a:blip r:embed="rId3"/>
          <a:stretch>
            <a:fillRect/>
          </a:stretch>
        </p:blipFill>
        <p:spPr>
          <a:xfrm>
            <a:off x="400141" y="1827431"/>
            <a:ext cx="6766135" cy="4076190"/>
          </a:xfrm>
        </p:spPr>
      </p:pic>
      <p:pic>
        <p:nvPicPr>
          <p:cNvPr id="7" name="Picture 6">
            <a:extLst>
              <a:ext uri="{FF2B5EF4-FFF2-40B4-BE49-F238E27FC236}">
                <a16:creationId xmlns:a16="http://schemas.microsoft.com/office/drawing/2014/main" id="{0D58A7D8-EE4F-4E9B-9DAF-FF9B087834E8}"/>
              </a:ext>
            </a:extLst>
          </p:cNvPr>
          <p:cNvPicPr>
            <a:picLocks noChangeAspect="1"/>
          </p:cNvPicPr>
          <p:nvPr/>
        </p:nvPicPr>
        <p:blipFill>
          <a:blip r:embed="rId4"/>
          <a:stretch>
            <a:fillRect/>
          </a:stretch>
        </p:blipFill>
        <p:spPr>
          <a:xfrm>
            <a:off x="400141" y="127090"/>
            <a:ext cx="11390806" cy="1438095"/>
          </a:xfrm>
          <a:prstGeom prst="rect">
            <a:avLst/>
          </a:prstGeom>
        </p:spPr>
      </p:pic>
      <p:sp>
        <p:nvSpPr>
          <p:cNvPr id="9" name="TextBox 8">
            <a:extLst>
              <a:ext uri="{FF2B5EF4-FFF2-40B4-BE49-F238E27FC236}">
                <a16:creationId xmlns:a16="http://schemas.microsoft.com/office/drawing/2014/main" id="{3A9C32CE-BE3B-45EA-A215-6E45C2D161C4}"/>
              </a:ext>
            </a:extLst>
          </p:cNvPr>
          <p:cNvSpPr txBox="1"/>
          <p:nvPr/>
        </p:nvSpPr>
        <p:spPr>
          <a:xfrm>
            <a:off x="400141" y="6165868"/>
            <a:ext cx="7964213" cy="307777"/>
          </a:xfrm>
          <a:prstGeom prst="rect">
            <a:avLst/>
          </a:prstGeom>
          <a:noFill/>
        </p:spPr>
        <p:txBody>
          <a:bodyPr wrap="square">
            <a:spAutoFit/>
          </a:bodyPr>
          <a:lstStyle/>
          <a:p>
            <a:r>
              <a:rPr lang="en-US" sz="1400" dirty="0">
                <a:solidFill>
                  <a:schemeClr val="bg1"/>
                </a:solidFill>
                <a:effectLst/>
                <a:latin typeface="Times New Roman" panose="02020603050405020304" pitchFamily="18" charset="0"/>
                <a:ea typeface="Times New Roman" panose="02020603050405020304" pitchFamily="18" charset="0"/>
              </a:rPr>
              <a:t>Suryakumar Narayanasamy et al  Pediatric Anesthesia 2021;31:1241–1249</a:t>
            </a:r>
            <a:endParaRPr lang="en-US" sz="1400" dirty="0">
              <a:solidFill>
                <a:schemeClr val="bg1"/>
              </a:solidFill>
            </a:endParaRPr>
          </a:p>
        </p:txBody>
      </p:sp>
      <p:pic>
        <p:nvPicPr>
          <p:cNvPr id="11" name="Picture 10">
            <a:extLst>
              <a:ext uri="{FF2B5EF4-FFF2-40B4-BE49-F238E27FC236}">
                <a16:creationId xmlns:a16="http://schemas.microsoft.com/office/drawing/2014/main" id="{B6720A0A-F99F-46F1-B77A-9FE77FFA7652}"/>
              </a:ext>
            </a:extLst>
          </p:cNvPr>
          <p:cNvPicPr>
            <a:picLocks noChangeAspect="1"/>
          </p:cNvPicPr>
          <p:nvPr/>
        </p:nvPicPr>
        <p:blipFill>
          <a:blip r:embed="rId5"/>
          <a:stretch>
            <a:fillRect/>
          </a:stretch>
        </p:blipFill>
        <p:spPr>
          <a:xfrm>
            <a:off x="7315200" y="1827431"/>
            <a:ext cx="4475747" cy="4076189"/>
          </a:xfrm>
          <a:prstGeom prst="rect">
            <a:avLst/>
          </a:prstGeom>
        </p:spPr>
      </p:pic>
    </p:spTree>
    <p:extLst>
      <p:ext uri="{BB962C8B-B14F-4D97-AF65-F5344CB8AC3E}">
        <p14:creationId xmlns:p14="http://schemas.microsoft.com/office/powerpoint/2010/main" val="1578342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362200" y="228600"/>
            <a:ext cx="7772400" cy="1143000"/>
          </a:xfrm>
        </p:spPr>
        <p:txBody>
          <a:bodyPr/>
          <a:lstStyle/>
          <a:p>
            <a:pPr algn="ctr"/>
            <a:r>
              <a:rPr lang="en-US" altLang="en-US" dirty="0">
                <a:solidFill>
                  <a:srgbClr val="FFFF00"/>
                </a:solidFill>
              </a:rPr>
              <a:t>Airway Assessment</a:t>
            </a:r>
          </a:p>
        </p:txBody>
      </p:sp>
      <p:sp>
        <p:nvSpPr>
          <p:cNvPr id="15363" name="Text Placeholder 2"/>
          <p:cNvSpPr>
            <a:spLocks noGrp="1"/>
          </p:cNvSpPr>
          <p:nvPr>
            <p:ph type="body" sz="half" idx="1"/>
          </p:nvPr>
        </p:nvSpPr>
        <p:spPr>
          <a:xfrm>
            <a:off x="192314" y="1371600"/>
            <a:ext cx="3429000" cy="5257800"/>
          </a:xfrm>
        </p:spPr>
        <p:txBody>
          <a:bodyPr/>
          <a:lstStyle/>
          <a:p>
            <a:pPr>
              <a:defRPr/>
            </a:pPr>
            <a:r>
              <a:rPr lang="en-US" sz="2400" dirty="0"/>
              <a:t>Prior difficult intubation</a:t>
            </a:r>
          </a:p>
          <a:p>
            <a:pPr>
              <a:defRPr/>
            </a:pPr>
            <a:r>
              <a:rPr lang="en-US" sz="2400" dirty="0"/>
              <a:t>Prior head, neck, or oral surgery</a:t>
            </a:r>
          </a:p>
          <a:p>
            <a:pPr>
              <a:defRPr/>
            </a:pPr>
            <a:r>
              <a:rPr lang="en-US" sz="2400" dirty="0"/>
              <a:t>Airway infection</a:t>
            </a:r>
          </a:p>
          <a:p>
            <a:pPr>
              <a:defRPr/>
            </a:pPr>
            <a:r>
              <a:rPr lang="en-US" sz="2400" dirty="0"/>
              <a:t>Snoring</a:t>
            </a:r>
          </a:p>
          <a:p>
            <a:pPr>
              <a:defRPr/>
            </a:pPr>
            <a:r>
              <a:rPr lang="en-US" sz="2400" dirty="0"/>
              <a:t>Specific Syndromes or diseases</a:t>
            </a:r>
          </a:p>
          <a:p>
            <a:pPr>
              <a:defRPr/>
            </a:pPr>
            <a:r>
              <a:rPr lang="en-US" sz="2400" dirty="0"/>
              <a:t>Congenital Lesions</a:t>
            </a:r>
          </a:p>
          <a:p>
            <a:pPr marL="0" indent="0">
              <a:buNone/>
              <a:defRPr/>
            </a:pPr>
            <a:r>
              <a:rPr lang="en-US" sz="1800" dirty="0"/>
              <a:t>Laryngeal web, neck mass, </a:t>
            </a:r>
            <a:r>
              <a:rPr lang="en-US" sz="1800" dirty="0" err="1"/>
              <a:t>hemangioma</a:t>
            </a:r>
            <a:r>
              <a:rPr lang="en-US" sz="1800" dirty="0"/>
              <a:t>, subglottic stenosis, </a:t>
            </a:r>
            <a:r>
              <a:rPr lang="en-US" sz="1800" dirty="0" err="1"/>
              <a:t>laryngomalacia</a:t>
            </a:r>
            <a:endParaRPr lang="en-US" sz="1800" dirty="0"/>
          </a:p>
        </p:txBody>
      </p:sp>
      <p:sp>
        <p:nvSpPr>
          <p:cNvPr id="22532" name="Content Placeholder 3"/>
          <p:cNvSpPr>
            <a:spLocks noGrp="1"/>
          </p:cNvSpPr>
          <p:nvPr>
            <p:ph sz="half" idx="2"/>
          </p:nvPr>
        </p:nvSpPr>
        <p:spPr>
          <a:xfrm>
            <a:off x="4114800" y="1502228"/>
            <a:ext cx="4267200" cy="3505200"/>
          </a:xfrm>
        </p:spPr>
        <p:txBody>
          <a:bodyPr/>
          <a:lstStyle/>
          <a:p>
            <a:r>
              <a:rPr lang="en-US" altLang="en-US" b="1" dirty="0"/>
              <a:t>Careful history</a:t>
            </a:r>
          </a:p>
          <a:p>
            <a:r>
              <a:rPr lang="en-US" altLang="en-US" b="1" dirty="0"/>
              <a:t>Physical examination</a:t>
            </a:r>
          </a:p>
          <a:p>
            <a:r>
              <a:rPr lang="en-US" altLang="en-US" b="1" dirty="0"/>
              <a:t>Review medical records</a:t>
            </a:r>
          </a:p>
        </p:txBody>
      </p:sp>
      <p:pic>
        <p:nvPicPr>
          <p:cNvPr id="2" name="Picture 1"/>
          <p:cNvPicPr>
            <a:picLocks noChangeAspect="1"/>
          </p:cNvPicPr>
          <p:nvPr/>
        </p:nvPicPr>
        <p:blipFill>
          <a:blip r:embed="rId3"/>
          <a:stretch>
            <a:fillRect/>
          </a:stretch>
        </p:blipFill>
        <p:spPr>
          <a:xfrm>
            <a:off x="6650401" y="4318816"/>
            <a:ext cx="1950889" cy="2353260"/>
          </a:xfrm>
          <a:prstGeom prst="rect">
            <a:avLst/>
          </a:prstGeom>
        </p:spPr>
      </p:pic>
      <p:pic>
        <p:nvPicPr>
          <p:cNvPr id="3" name="Picture 2"/>
          <p:cNvPicPr>
            <a:picLocks noChangeAspect="1"/>
          </p:cNvPicPr>
          <p:nvPr/>
        </p:nvPicPr>
        <p:blipFill>
          <a:blip r:embed="rId4"/>
          <a:stretch>
            <a:fillRect/>
          </a:stretch>
        </p:blipFill>
        <p:spPr>
          <a:xfrm>
            <a:off x="4334090" y="4318816"/>
            <a:ext cx="1914310" cy="2310584"/>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245" y="5355772"/>
            <a:ext cx="1524000" cy="27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290" y="5330325"/>
            <a:ext cx="1524000" cy="23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846018"/>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83771" y="0"/>
            <a:ext cx="10218058" cy="1371600"/>
          </a:xfrm>
        </p:spPr>
        <p:txBody>
          <a:bodyPr>
            <a:normAutofit/>
          </a:bodyPr>
          <a:lstStyle/>
          <a:p>
            <a:pPr algn="ctr"/>
            <a:r>
              <a:rPr lang="en-US" altLang="en-US" dirty="0">
                <a:solidFill>
                  <a:srgbClr val="FFFF00"/>
                </a:solidFill>
              </a:rPr>
              <a:t>Why Documentation is Important?</a:t>
            </a:r>
            <a:r>
              <a:rPr lang="en-US" altLang="en-US" sz="4800" dirty="0">
                <a:solidFill>
                  <a:srgbClr val="FFFF00"/>
                </a:solidFill>
              </a:rPr>
              <a:t> </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634" y="3549403"/>
            <a:ext cx="4737100" cy="229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34" y="1255239"/>
            <a:ext cx="4737100" cy="229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043BC3A-0516-845A-99D0-D729A8107BE1}"/>
              </a:ext>
            </a:extLst>
          </p:cNvPr>
          <p:cNvPicPr>
            <a:picLocks noChangeAspect="1"/>
          </p:cNvPicPr>
          <p:nvPr/>
        </p:nvPicPr>
        <p:blipFill>
          <a:blip r:embed="rId5"/>
          <a:stretch>
            <a:fillRect/>
          </a:stretch>
        </p:blipFill>
        <p:spPr>
          <a:xfrm>
            <a:off x="133866" y="1255240"/>
            <a:ext cx="6475363" cy="4588328"/>
          </a:xfrm>
          <a:prstGeom prst="rect">
            <a:avLst/>
          </a:prstGeom>
        </p:spPr>
      </p:pic>
    </p:spTree>
    <p:extLst>
      <p:ext uri="{BB962C8B-B14F-4D97-AF65-F5344CB8AC3E}">
        <p14:creationId xmlns:p14="http://schemas.microsoft.com/office/powerpoint/2010/main" val="3508869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0" y="228600"/>
            <a:ext cx="7772400" cy="1143000"/>
          </a:xfrm>
        </p:spPr>
        <p:txBody>
          <a:bodyPr/>
          <a:lstStyle/>
          <a:p>
            <a:pPr algn="ctr"/>
            <a:r>
              <a:rPr lang="en-US" altLang="en-US" i="1" dirty="0" err="1">
                <a:solidFill>
                  <a:srgbClr val="FFFF00"/>
                </a:solidFill>
              </a:rPr>
              <a:t>Apert</a:t>
            </a:r>
            <a:r>
              <a:rPr lang="en-US" altLang="en-US" i="1" dirty="0">
                <a:solidFill>
                  <a:srgbClr val="FFFF00"/>
                </a:solidFill>
              </a:rPr>
              <a:t> Syndrome</a:t>
            </a:r>
            <a:endParaRPr lang="en-US" altLang="en-US" dirty="0">
              <a:solidFill>
                <a:srgbClr val="FFFF00"/>
              </a:solidFill>
            </a:endParaRPr>
          </a:p>
        </p:txBody>
      </p:sp>
      <p:pic>
        <p:nvPicPr>
          <p:cNvPr id="56323"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05001" y="1781176"/>
            <a:ext cx="3521075" cy="3806825"/>
          </a:xfrm>
          <a:noFill/>
        </p:spPr>
      </p:pic>
      <p:pic>
        <p:nvPicPr>
          <p:cNvPr id="563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3541714"/>
            <a:ext cx="5334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1797050"/>
            <a:ext cx="4419600" cy="376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392772"/>
      </p:ext>
    </p:extLst>
  </p:cSld>
  <p:clrMapOvr>
    <a:masterClrMapping/>
  </p:clrMapOvr>
  <p:transition>
    <p:pull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452916"/>
            <a:ext cx="4029075"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1895476"/>
            <a:ext cx="303847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2" name="Title 1"/>
          <p:cNvSpPr>
            <a:spLocks noGrp="1"/>
          </p:cNvSpPr>
          <p:nvPr>
            <p:ph type="title"/>
          </p:nvPr>
        </p:nvSpPr>
        <p:spPr>
          <a:xfrm>
            <a:off x="2200275" y="304800"/>
            <a:ext cx="7772400" cy="1143000"/>
          </a:xfrm>
        </p:spPr>
        <p:txBody>
          <a:bodyPr/>
          <a:lstStyle/>
          <a:p>
            <a:pPr algn="ctr"/>
            <a:r>
              <a:rPr lang="en-US" altLang="en-US" dirty="0" err="1">
                <a:solidFill>
                  <a:srgbClr val="FFFF00"/>
                </a:solidFill>
              </a:rPr>
              <a:t>Goldenhar</a:t>
            </a:r>
            <a:r>
              <a:rPr lang="en-US" altLang="en-US" dirty="0">
                <a:solidFill>
                  <a:srgbClr val="FFFF00"/>
                </a:solidFill>
              </a:rPr>
              <a:t> Syndrome</a:t>
            </a:r>
          </a:p>
        </p:txBody>
      </p:sp>
    </p:spTree>
    <p:extLst>
      <p:ext uri="{BB962C8B-B14F-4D97-AF65-F5344CB8AC3E}">
        <p14:creationId xmlns:p14="http://schemas.microsoft.com/office/powerpoint/2010/main" val="792849290"/>
      </p:ext>
    </p:extLst>
  </p:cSld>
  <p:clrMapOvr>
    <a:masterClrMapping/>
  </p:clrMapOvr>
  <p:transition>
    <p:pull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2209800" y="457200"/>
            <a:ext cx="7772400" cy="1143000"/>
          </a:xfrm>
        </p:spPr>
        <p:txBody>
          <a:bodyPr/>
          <a:lstStyle/>
          <a:p>
            <a:pPr algn="ctr"/>
            <a:r>
              <a:rPr lang="en-US" altLang="en-US" dirty="0">
                <a:solidFill>
                  <a:srgbClr val="FFFF00"/>
                </a:solidFill>
              </a:rPr>
              <a:t>Hurler’s Syndrome</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9" y="2438400"/>
            <a:ext cx="327183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5403">
            <a:off x="7535864" y="3795714"/>
            <a:ext cx="129857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4"/>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182814" y="2154239"/>
            <a:ext cx="2986087" cy="3997325"/>
          </a:xfrm>
          <a:noFill/>
        </p:spPr>
      </p:pic>
      <p:pic>
        <p:nvPicPr>
          <p:cNvPr id="604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85403">
            <a:off x="4191001" y="3943350"/>
            <a:ext cx="6445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170908"/>
      </p:ext>
    </p:extLst>
  </p:cSld>
  <p:clrMapOvr>
    <a:masterClrMapping/>
  </p:clrMapOvr>
  <p:transition>
    <p:pull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AFCD175-97B9-2F67-E127-C8CD255597E1}"/>
              </a:ext>
            </a:extLst>
          </p:cNvPr>
          <p:cNvSpPr>
            <a:spLocks noGrp="1"/>
          </p:cNvSpPr>
          <p:nvPr>
            <p:ph type="title"/>
          </p:nvPr>
        </p:nvSpPr>
        <p:spPr>
          <a:xfrm>
            <a:off x="2057400" y="381000"/>
            <a:ext cx="7772400" cy="1143000"/>
          </a:xfrm>
        </p:spPr>
        <p:txBody>
          <a:bodyPr/>
          <a:lstStyle/>
          <a:p>
            <a:r>
              <a:rPr lang="en-US" altLang="en-US" sz="4800" b="1" dirty="0">
                <a:solidFill>
                  <a:srgbClr val="FFFF00"/>
                </a:solidFill>
              </a:rPr>
              <a:t>Congenital Neck Masses</a:t>
            </a:r>
            <a:endParaRPr lang="en-US" altLang="en-US" sz="4800" dirty="0">
              <a:solidFill>
                <a:srgbClr val="FFFF00"/>
              </a:solidFill>
            </a:endParaRPr>
          </a:p>
        </p:txBody>
      </p:sp>
      <p:pic>
        <p:nvPicPr>
          <p:cNvPr id="57347" name="Picture 2">
            <a:extLst>
              <a:ext uri="{FF2B5EF4-FFF2-40B4-BE49-F238E27FC236}">
                <a16:creationId xmlns:a16="http://schemas.microsoft.com/office/drawing/2014/main" id="{786331BA-6718-8CE6-C7EF-E5289240DCA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62200" y="2500314"/>
            <a:ext cx="3276600" cy="3436937"/>
          </a:xfrm>
          <a:noFill/>
        </p:spPr>
      </p:pic>
      <p:pic>
        <p:nvPicPr>
          <p:cNvPr id="57348" name="Picture 4">
            <a:extLst>
              <a:ext uri="{FF2B5EF4-FFF2-40B4-BE49-F238E27FC236}">
                <a16:creationId xmlns:a16="http://schemas.microsoft.com/office/drawing/2014/main" id="{1269B931-02BE-EACD-CEF0-3B130152B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527300"/>
            <a:ext cx="318293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pull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464872" y="250253"/>
            <a:ext cx="7772400" cy="1143000"/>
          </a:xfrm>
        </p:spPr>
        <p:txBody>
          <a:bodyPr>
            <a:normAutofit/>
          </a:bodyPr>
          <a:lstStyle/>
          <a:p>
            <a:pPr algn="ctr"/>
            <a:r>
              <a:rPr lang="en-US" altLang="en-US" sz="5400" dirty="0">
                <a:solidFill>
                  <a:srgbClr val="FFFF00"/>
                </a:solidFill>
              </a:rPr>
              <a:t>Objectives </a:t>
            </a:r>
          </a:p>
        </p:txBody>
      </p:sp>
      <p:sp>
        <p:nvSpPr>
          <p:cNvPr id="5123" name="Content Placeholder 2"/>
          <p:cNvSpPr>
            <a:spLocks noGrp="1"/>
          </p:cNvSpPr>
          <p:nvPr>
            <p:ph idx="1"/>
          </p:nvPr>
        </p:nvSpPr>
        <p:spPr>
          <a:xfrm>
            <a:off x="70787" y="1941226"/>
            <a:ext cx="11932171" cy="4648200"/>
          </a:xfrm>
        </p:spPr>
        <p:txBody>
          <a:bodyPr>
            <a:normAutofit/>
          </a:bodyPr>
          <a:lstStyle/>
          <a:p>
            <a:pPr>
              <a:defRPr/>
            </a:pPr>
            <a:r>
              <a:rPr lang="en-US" altLang="en-US" dirty="0"/>
              <a:t>Why we need to connect the dots before sedation?</a:t>
            </a:r>
          </a:p>
          <a:p>
            <a:pPr>
              <a:defRPr/>
            </a:pPr>
            <a:endParaRPr lang="en-US" altLang="en-US" dirty="0"/>
          </a:p>
          <a:p>
            <a:pPr>
              <a:defRPr/>
            </a:pPr>
            <a:r>
              <a:rPr lang="en-US" altLang="en-US" dirty="0"/>
              <a:t>Discuss the effect of sedatives/opioids on upper airway collapsibility</a:t>
            </a:r>
          </a:p>
          <a:p>
            <a:pPr marL="0" indent="0">
              <a:buNone/>
              <a:defRPr/>
            </a:pPr>
            <a:endParaRPr lang="en-US" altLang="en-US" dirty="0"/>
          </a:p>
          <a:p>
            <a:pPr>
              <a:defRPr/>
            </a:pPr>
            <a:r>
              <a:rPr lang="en-US" altLang="en-US" dirty="0"/>
              <a:t>Describe approaches required for successful airway management   </a:t>
            </a:r>
          </a:p>
          <a:p>
            <a:pPr>
              <a:defRPr/>
            </a:pPr>
            <a:endParaRPr lang="en-US" altLang="en-US" sz="2400" b="1" dirty="0"/>
          </a:p>
          <a:p>
            <a:pPr>
              <a:defRPr/>
            </a:pPr>
            <a:endParaRPr lang="en-US" altLang="en-US" sz="2400" dirty="0"/>
          </a:p>
        </p:txBody>
      </p:sp>
    </p:spTree>
    <p:extLst>
      <p:ext uri="{BB962C8B-B14F-4D97-AF65-F5344CB8AC3E}">
        <p14:creationId xmlns:p14="http://schemas.microsoft.com/office/powerpoint/2010/main" val="16433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Effect transition="in" filter="fade">
                                      <p:cBhvr>
                                        <p:cTn id="1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209800" y="304800"/>
            <a:ext cx="7772400" cy="1143000"/>
          </a:xfrm>
        </p:spPr>
        <p:txBody>
          <a:bodyPr/>
          <a:lstStyle/>
          <a:p>
            <a:pPr algn="ctr"/>
            <a:r>
              <a:rPr lang="en-US" altLang="en-US" dirty="0">
                <a:solidFill>
                  <a:srgbClr val="FFFF00"/>
                </a:solidFill>
              </a:rPr>
              <a:t>Chin Lift </a:t>
            </a:r>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84" y="3003083"/>
            <a:ext cx="5557788" cy="330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E3D4C19-26B8-E022-77AE-1D0543BAB1CA}"/>
              </a:ext>
            </a:extLst>
          </p:cNvPr>
          <p:cNvPicPr>
            <a:picLocks noChangeAspect="1"/>
          </p:cNvPicPr>
          <p:nvPr/>
        </p:nvPicPr>
        <p:blipFill>
          <a:blip r:embed="rId3"/>
          <a:stretch>
            <a:fillRect/>
          </a:stretch>
        </p:blipFill>
        <p:spPr>
          <a:xfrm>
            <a:off x="6280484" y="1335505"/>
            <a:ext cx="5811252" cy="3604033"/>
          </a:xfrm>
          <a:prstGeom prst="rect">
            <a:avLst/>
          </a:prstGeom>
        </p:spPr>
      </p:pic>
    </p:spTree>
    <p:extLst>
      <p:ext uri="{BB962C8B-B14F-4D97-AF65-F5344CB8AC3E}">
        <p14:creationId xmlns:p14="http://schemas.microsoft.com/office/powerpoint/2010/main" val="3128744464"/>
      </p:ext>
    </p:extLst>
  </p:cSld>
  <p:clrMapOvr>
    <a:masterClrMapping/>
  </p:clrMapOvr>
  <p:transition>
    <p:pull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209800" y="381000"/>
            <a:ext cx="7772400" cy="1143000"/>
          </a:xfrm>
        </p:spPr>
        <p:txBody>
          <a:bodyPr/>
          <a:lstStyle/>
          <a:p>
            <a:pPr algn="ctr"/>
            <a:r>
              <a:rPr lang="en-US" altLang="en-US" dirty="0">
                <a:solidFill>
                  <a:srgbClr val="FFFF00"/>
                </a:solidFill>
              </a:rPr>
              <a:t>Chin Lift </a:t>
            </a:r>
          </a:p>
        </p:txBody>
      </p:sp>
      <p:pic>
        <p:nvPicPr>
          <p:cNvPr id="53251" name="Picture 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09801" y="2362201"/>
            <a:ext cx="3560763" cy="2786063"/>
          </a:xfrm>
          <a:noFill/>
        </p:spPr>
      </p:pic>
      <p:pic>
        <p:nvPicPr>
          <p:cNvPr id="5325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38400"/>
            <a:ext cx="388778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485876"/>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86" y="0"/>
            <a:ext cx="10421257"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7" name="Rectangle 3"/>
          <p:cNvSpPr>
            <a:spLocks noChangeArrowheads="1"/>
          </p:cNvSpPr>
          <p:nvPr/>
        </p:nvSpPr>
        <p:spPr bwMode="auto">
          <a:xfrm>
            <a:off x="3505201" y="1905001"/>
            <a:ext cx="457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a:t>
            </a:r>
            <a:r>
              <a:rPr lang="en-US" altLang="en-US" sz="2400" dirty="0">
                <a:solidFill>
                  <a:schemeClr val="bg1"/>
                </a:solidFill>
              </a:rPr>
              <a:t>Anesthesiology 2014; 120:326-34)</a:t>
            </a:r>
          </a:p>
        </p:txBody>
      </p:sp>
      <p:pic>
        <p:nvPicPr>
          <p:cNvPr id="67588"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438400" y="2743200"/>
            <a:ext cx="7772400" cy="2667000"/>
          </a:xfrm>
          <a:noFill/>
        </p:spPr>
      </p:pic>
    </p:spTree>
    <p:extLst>
      <p:ext uri="{BB962C8B-B14F-4D97-AF65-F5344CB8AC3E}">
        <p14:creationId xmlns:p14="http://schemas.microsoft.com/office/powerpoint/2010/main" val="2967399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2414588"/>
            <a:ext cx="320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Rectangle 13"/>
          <p:cNvSpPr>
            <a:spLocks noGrp="1" noChangeArrowheads="1"/>
          </p:cNvSpPr>
          <p:nvPr>
            <p:ph type="title"/>
          </p:nvPr>
        </p:nvSpPr>
        <p:spPr>
          <a:xfrm>
            <a:off x="2057400" y="0"/>
            <a:ext cx="7772400" cy="1143000"/>
          </a:xfrm>
        </p:spPr>
        <p:txBody>
          <a:bodyPr/>
          <a:lstStyle/>
          <a:p>
            <a:pPr algn="ctr" eaLnBrk="1" hangingPunct="1"/>
            <a:r>
              <a:rPr lang="en-US" altLang="en-US" dirty="0">
                <a:solidFill>
                  <a:srgbClr val="FFFF00"/>
                </a:solidFill>
              </a:rPr>
              <a:t>Oral Airway Intervention</a:t>
            </a:r>
          </a:p>
        </p:txBody>
      </p:sp>
      <p:pic>
        <p:nvPicPr>
          <p:cNvPr id="69636" name="Picture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49400" y="2284413"/>
            <a:ext cx="2965450" cy="4373562"/>
          </a:xfrm>
          <a:noFill/>
        </p:spPr>
      </p:pic>
      <p:pic>
        <p:nvPicPr>
          <p:cNvPr id="6963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1181101"/>
            <a:ext cx="24384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26" y="2414588"/>
            <a:ext cx="280987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861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81200" y="228600"/>
            <a:ext cx="7772400" cy="1295400"/>
          </a:xfrm>
        </p:spPr>
        <p:txBody>
          <a:bodyPr/>
          <a:lstStyle/>
          <a:p>
            <a:pPr algn="ctr" eaLnBrk="1" hangingPunct="1"/>
            <a:r>
              <a:rPr lang="en-US" altLang="en-US" dirty="0">
                <a:solidFill>
                  <a:srgbClr val="FFFF00"/>
                </a:solidFill>
              </a:rPr>
              <a:t>Nasal Airway Intervention </a:t>
            </a:r>
          </a:p>
        </p:txBody>
      </p:sp>
      <p:pic>
        <p:nvPicPr>
          <p:cNvPr id="716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447801"/>
            <a:ext cx="7772400" cy="5229225"/>
          </a:xfrm>
          <a:noFill/>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03676"/>
            <a:ext cx="2133600" cy="251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58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783771" y="304800"/>
            <a:ext cx="10160000" cy="1219200"/>
          </a:xfrm>
        </p:spPr>
        <p:txBody>
          <a:bodyPr>
            <a:noAutofit/>
          </a:bodyPr>
          <a:lstStyle/>
          <a:p>
            <a:pPr algn="ctr"/>
            <a:r>
              <a:rPr lang="en-US" altLang="en-US" dirty="0">
                <a:solidFill>
                  <a:srgbClr val="FFFF00"/>
                </a:solidFill>
              </a:rPr>
              <a:t>Intubating Laryngeal Airway (air‐Q )</a:t>
            </a:r>
          </a:p>
        </p:txBody>
      </p:sp>
      <p:pic>
        <p:nvPicPr>
          <p:cNvPr id="73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438400"/>
            <a:ext cx="35814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14589"/>
            <a:ext cx="3644900" cy="31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252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75A0AB-3980-66DD-430A-1A708AA2EFEC}"/>
              </a:ext>
            </a:extLst>
          </p:cNvPr>
          <p:cNvPicPr>
            <a:picLocks noChangeAspect="1"/>
          </p:cNvPicPr>
          <p:nvPr/>
        </p:nvPicPr>
        <p:blipFill>
          <a:blip r:embed="rId2"/>
          <a:stretch>
            <a:fillRect/>
          </a:stretch>
        </p:blipFill>
        <p:spPr>
          <a:xfrm>
            <a:off x="551646" y="2181379"/>
            <a:ext cx="5339817" cy="3686021"/>
          </a:xfrm>
          <a:prstGeom prst="rect">
            <a:avLst/>
          </a:prstGeom>
        </p:spPr>
      </p:pic>
      <p:pic>
        <p:nvPicPr>
          <p:cNvPr id="8" name="Content Placeholder 7">
            <a:extLst>
              <a:ext uri="{FF2B5EF4-FFF2-40B4-BE49-F238E27FC236}">
                <a16:creationId xmlns:a16="http://schemas.microsoft.com/office/drawing/2014/main" id="{AA79B70F-9CAD-4DCE-10ED-693B86509134}"/>
              </a:ext>
            </a:extLst>
          </p:cNvPr>
          <p:cNvPicPr>
            <a:picLocks noGrp="1" noChangeAspect="1"/>
          </p:cNvPicPr>
          <p:nvPr>
            <p:ph sz="half" idx="2"/>
          </p:nvPr>
        </p:nvPicPr>
        <p:blipFill>
          <a:blip r:embed="rId3"/>
          <a:stretch>
            <a:fillRect/>
          </a:stretch>
        </p:blipFill>
        <p:spPr>
          <a:xfrm>
            <a:off x="6197600" y="2181381"/>
            <a:ext cx="5080000" cy="3686020"/>
          </a:xfrm>
          <a:prstGeom prst="rect">
            <a:avLst/>
          </a:prstGeom>
        </p:spPr>
      </p:pic>
      <p:pic>
        <p:nvPicPr>
          <p:cNvPr id="10" name="Picture 9">
            <a:extLst>
              <a:ext uri="{FF2B5EF4-FFF2-40B4-BE49-F238E27FC236}">
                <a16:creationId xmlns:a16="http://schemas.microsoft.com/office/drawing/2014/main" id="{70DB1EFC-17B5-E2D0-AF93-A35875D38041}"/>
              </a:ext>
            </a:extLst>
          </p:cNvPr>
          <p:cNvPicPr>
            <a:picLocks noChangeAspect="1"/>
          </p:cNvPicPr>
          <p:nvPr/>
        </p:nvPicPr>
        <p:blipFill>
          <a:blip r:embed="rId4"/>
          <a:stretch>
            <a:fillRect/>
          </a:stretch>
        </p:blipFill>
        <p:spPr>
          <a:xfrm>
            <a:off x="528486" y="371107"/>
            <a:ext cx="10725954" cy="1437640"/>
          </a:xfrm>
          <a:prstGeom prst="rect">
            <a:avLst/>
          </a:prstGeom>
        </p:spPr>
      </p:pic>
    </p:spTree>
    <p:extLst>
      <p:ext uri="{BB962C8B-B14F-4D97-AF65-F5344CB8AC3E}">
        <p14:creationId xmlns:p14="http://schemas.microsoft.com/office/powerpoint/2010/main" val="29695185"/>
      </p:ext>
    </p:extLst>
  </p:cSld>
  <p:clrMapOvr>
    <a:masterClrMapping/>
  </p:clrMapOvr>
  <p:transition>
    <p:pull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B17BC00-5200-E0A3-4DD9-9AF2FC6DC6C7}"/>
              </a:ext>
            </a:extLst>
          </p:cNvPr>
          <p:cNvSpPr>
            <a:spLocks noGrp="1"/>
          </p:cNvSpPr>
          <p:nvPr>
            <p:ph type="title"/>
          </p:nvPr>
        </p:nvSpPr>
        <p:spPr>
          <a:xfrm>
            <a:off x="2209800" y="457200"/>
            <a:ext cx="7772400" cy="1143000"/>
          </a:xfrm>
        </p:spPr>
        <p:txBody>
          <a:bodyPr>
            <a:noAutofit/>
          </a:bodyPr>
          <a:lstStyle/>
          <a:p>
            <a:r>
              <a:rPr lang="en-US" altLang="en-US" sz="6000" dirty="0">
                <a:solidFill>
                  <a:srgbClr val="FF0000"/>
                </a:solidFill>
              </a:rPr>
              <a:t>      Golden Rule  </a:t>
            </a:r>
            <a:br>
              <a:rPr lang="en-US" altLang="en-US" sz="6000" dirty="0"/>
            </a:br>
            <a:endParaRPr lang="en-US" altLang="en-US" sz="6000" dirty="0"/>
          </a:p>
        </p:txBody>
      </p:sp>
      <p:sp>
        <p:nvSpPr>
          <p:cNvPr id="75779" name="Content Placeholder 2">
            <a:extLst>
              <a:ext uri="{FF2B5EF4-FFF2-40B4-BE49-F238E27FC236}">
                <a16:creationId xmlns:a16="http://schemas.microsoft.com/office/drawing/2014/main" id="{9278BCA6-2B55-0801-7384-5819F18A54D3}"/>
              </a:ext>
            </a:extLst>
          </p:cNvPr>
          <p:cNvSpPr>
            <a:spLocks noGrp="1"/>
          </p:cNvSpPr>
          <p:nvPr>
            <p:ph sz="half" idx="1"/>
          </p:nvPr>
        </p:nvSpPr>
        <p:spPr>
          <a:xfrm>
            <a:off x="308007" y="1524000"/>
            <a:ext cx="11665819" cy="5638800"/>
          </a:xfrm>
        </p:spPr>
        <p:txBody>
          <a:bodyPr/>
          <a:lstStyle/>
          <a:p>
            <a:pPr marL="0" indent="0" algn="ctr">
              <a:buNone/>
            </a:pPr>
            <a:r>
              <a:rPr lang="en-US" altLang="en-US" sz="6600" dirty="0">
                <a:solidFill>
                  <a:srgbClr val="FFFF66"/>
                </a:solidFill>
              </a:rPr>
              <a:t>Do not continue to do the same thing and expect a different result</a:t>
            </a:r>
            <a:endParaRPr lang="en-US" altLang="en-US" sz="6600" b="1" dirty="0">
              <a:solidFill>
                <a:srgbClr val="FFFF6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en-US" altLang="en-US" sz="4000" dirty="0">
                <a:solidFill>
                  <a:srgbClr val="FFFF00"/>
                </a:solidFill>
              </a:rPr>
              <a:t>Can not Ventilate with LMA </a:t>
            </a:r>
          </a:p>
        </p:txBody>
      </p:sp>
      <p:sp>
        <p:nvSpPr>
          <p:cNvPr id="75779" name="Rectangle 3"/>
          <p:cNvSpPr>
            <a:spLocks noGrp="1" noChangeArrowheads="1"/>
          </p:cNvSpPr>
          <p:nvPr>
            <p:ph type="body" sz="half" idx="1"/>
          </p:nvPr>
        </p:nvSpPr>
        <p:spPr/>
        <p:txBody>
          <a:bodyPr/>
          <a:lstStyle/>
          <a:p>
            <a:pPr eaLnBrk="1" hangingPunct="1"/>
            <a:endParaRPr lang="en-US" altLang="en-US" sz="2800"/>
          </a:p>
          <a:p>
            <a:pPr eaLnBrk="1" hangingPunct="1"/>
            <a:endParaRPr lang="en-US" altLang="en-US" sz="2800"/>
          </a:p>
        </p:txBody>
      </p:sp>
      <p:pic>
        <p:nvPicPr>
          <p:cNvPr id="7578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172200" y="1905001"/>
            <a:ext cx="3810000" cy="3776663"/>
          </a:xfrm>
          <a:noFill/>
        </p:spPr>
      </p:pic>
      <p:pic>
        <p:nvPicPr>
          <p:cNvPr id="75781" name="Picture 7" descr="Large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05001"/>
            <a:ext cx="38862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511548"/>
      </p:ext>
    </p:extLst>
  </p:cSld>
  <p:clrMapOvr>
    <a:masterClrMapping/>
  </p:clrMapOvr>
  <p:transition>
    <p:pull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828800" y="304800"/>
            <a:ext cx="8534400" cy="1143000"/>
          </a:xfrm>
        </p:spPr>
        <p:txBody>
          <a:bodyPr>
            <a:normAutofit/>
          </a:bodyPr>
          <a:lstStyle/>
          <a:p>
            <a:pPr algn="ctr"/>
            <a:r>
              <a:rPr lang="en-US" altLang="en-US" dirty="0">
                <a:solidFill>
                  <a:srgbClr val="FFFF00"/>
                </a:solidFill>
              </a:rPr>
              <a:t>Extubation of the Difficult Airway</a:t>
            </a:r>
          </a:p>
        </p:txBody>
      </p:sp>
      <p:pic>
        <p:nvPicPr>
          <p:cNvPr id="102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050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0391" flipV="1">
            <a:off x="5412582" y="2848770"/>
            <a:ext cx="5143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12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764499" y="228600"/>
            <a:ext cx="10328223" cy="1143000"/>
          </a:xfrm>
        </p:spPr>
        <p:txBody>
          <a:bodyPr>
            <a:normAutofit/>
          </a:bodyPr>
          <a:lstStyle/>
          <a:p>
            <a:pPr algn="ctr"/>
            <a:r>
              <a:rPr lang="en-US" altLang="en-US" dirty="0">
                <a:solidFill>
                  <a:srgbClr val="FFFF00"/>
                </a:solidFill>
              </a:rPr>
              <a:t>Connecting the Dots Before Sedation</a:t>
            </a:r>
          </a:p>
        </p:txBody>
      </p:sp>
      <p:pic>
        <p:nvPicPr>
          <p:cNvPr id="9219" name="Content Placeholder 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165487" y="1736359"/>
            <a:ext cx="7933543" cy="4409607"/>
          </a:xfrm>
        </p:spPr>
      </p:pic>
    </p:spTree>
    <p:extLst>
      <p:ext uri="{BB962C8B-B14F-4D97-AF65-F5344CB8AC3E}">
        <p14:creationId xmlns:p14="http://schemas.microsoft.com/office/powerpoint/2010/main" val="363203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754743" y="137425"/>
            <a:ext cx="10914743" cy="1371600"/>
          </a:xfrm>
        </p:spPr>
        <p:txBody>
          <a:bodyPr>
            <a:normAutofit fontScale="90000"/>
          </a:bodyPr>
          <a:lstStyle/>
          <a:p>
            <a:pPr algn="ctr"/>
            <a:r>
              <a:rPr lang="en-US" altLang="en-US" dirty="0">
                <a:solidFill>
                  <a:srgbClr val="FFFF00"/>
                </a:solidFill>
              </a:rPr>
              <a:t>What is the Single Best sedative Technique for Airway Catastrophe?</a:t>
            </a:r>
          </a:p>
        </p:txBody>
      </p:sp>
      <p:sp>
        <p:nvSpPr>
          <p:cNvPr id="3" name="Content Placeholder 2"/>
          <p:cNvSpPr>
            <a:spLocks noGrp="1"/>
          </p:cNvSpPr>
          <p:nvPr>
            <p:ph idx="1"/>
          </p:nvPr>
        </p:nvSpPr>
        <p:spPr>
          <a:xfrm>
            <a:off x="250371" y="1807027"/>
            <a:ext cx="5076372" cy="3762829"/>
          </a:xfrm>
        </p:spPr>
        <p:txBody>
          <a:bodyPr/>
          <a:lstStyle/>
          <a:p>
            <a:pPr>
              <a:defRPr/>
            </a:pPr>
            <a:r>
              <a:rPr lang="en-US" sz="4800" dirty="0"/>
              <a:t>None</a:t>
            </a:r>
          </a:p>
          <a:p>
            <a:pPr>
              <a:defRPr/>
            </a:pPr>
            <a:r>
              <a:rPr lang="en-US" sz="4800" dirty="0"/>
              <a:t>Evaluation</a:t>
            </a:r>
            <a:endParaRPr lang="en-US" sz="1800" dirty="0"/>
          </a:p>
          <a:p>
            <a:pPr>
              <a:defRPr/>
            </a:pPr>
            <a:r>
              <a:rPr lang="en-US" sz="4800" dirty="0"/>
              <a:t>Titration  </a:t>
            </a:r>
            <a:endParaRPr lang="en-US" sz="2400" dirty="0">
              <a:solidFill>
                <a:srgbClr val="FFFF00"/>
              </a:solidFill>
            </a:endParaRPr>
          </a:p>
          <a:p>
            <a:pPr>
              <a:defRPr/>
            </a:pPr>
            <a:r>
              <a:rPr lang="en-US" sz="4800" dirty="0">
                <a:solidFill>
                  <a:srgbClr val="FFFF00"/>
                </a:solidFill>
              </a:rPr>
              <a:t>Communication </a:t>
            </a:r>
          </a:p>
          <a:p>
            <a:pPr>
              <a:defRPr/>
            </a:pPr>
            <a:endParaRPr lang="en-US" dirty="0"/>
          </a:p>
          <a:p>
            <a:pPr marL="0" indent="0">
              <a:buNone/>
              <a:defRPr/>
            </a:pPr>
            <a:endParaRPr lang="en-US" dirty="0"/>
          </a:p>
        </p:txBody>
      </p:sp>
    </p:spTree>
    <p:extLst>
      <p:ext uri="{BB962C8B-B14F-4D97-AF65-F5344CB8AC3E}">
        <p14:creationId xmlns:p14="http://schemas.microsoft.com/office/powerpoint/2010/main" val="331773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FF00"/>
                </a:solidFill>
                <a:latin typeface="Helvetica Neue"/>
              </a:rPr>
              <a:t>Connecting the Dots before Sedation </a:t>
            </a:r>
            <a:endParaRPr lang="en-US" dirty="0">
              <a:solidFill>
                <a:srgbClr val="FFFF00"/>
              </a:solidFill>
            </a:endParaRPr>
          </a:p>
        </p:txBody>
      </p:sp>
      <p:sp>
        <p:nvSpPr>
          <p:cNvPr id="3" name="Content Placeholder 2"/>
          <p:cNvSpPr>
            <a:spLocks noGrp="1"/>
          </p:cNvSpPr>
          <p:nvPr>
            <p:ph idx="1"/>
          </p:nvPr>
        </p:nvSpPr>
        <p:spPr>
          <a:xfrm>
            <a:off x="208038" y="1654812"/>
            <a:ext cx="10972800" cy="4190421"/>
          </a:xfrm>
        </p:spPr>
        <p:txBody>
          <a:bodyPr/>
          <a:lstStyle/>
          <a:p>
            <a:pPr marL="0" indent="0">
              <a:buNone/>
            </a:pPr>
            <a:r>
              <a:rPr lang="en-US" dirty="0">
                <a:solidFill>
                  <a:srgbClr val="FF0000"/>
                </a:solidFill>
              </a:rPr>
              <a:t>More Complex Procedures</a:t>
            </a:r>
          </a:p>
          <a:p>
            <a:pPr marL="0" indent="0">
              <a:buNone/>
            </a:pPr>
            <a:r>
              <a:rPr lang="en-US" dirty="0">
                <a:solidFill>
                  <a:srgbClr val="FF0000"/>
                </a:solidFill>
              </a:rPr>
              <a:t>Sicker Patients</a:t>
            </a:r>
          </a:p>
          <a:p>
            <a:pPr marL="0" indent="0">
              <a:buNone/>
            </a:pPr>
            <a:endParaRPr lang="en-US" dirty="0"/>
          </a:p>
        </p:txBody>
      </p:sp>
      <p:pic>
        <p:nvPicPr>
          <p:cNvPr id="4" name="Content Placeholder 4">
            <a:extLst>
              <a:ext uri="{FF2B5EF4-FFF2-40B4-BE49-F238E27FC236}">
                <a16:creationId xmlns:a16="http://schemas.microsoft.com/office/drawing/2014/main" id="{4A2C070A-492A-C34B-B0A8-B20C54A2C526}"/>
              </a:ext>
            </a:extLst>
          </p:cNvPr>
          <p:cNvPicPr>
            <a:picLocks noChangeAspect="1"/>
          </p:cNvPicPr>
          <p:nvPr/>
        </p:nvPicPr>
        <p:blipFill>
          <a:blip r:embed="rId3"/>
          <a:stretch>
            <a:fillRect/>
          </a:stretch>
        </p:blipFill>
        <p:spPr>
          <a:xfrm>
            <a:off x="7060334" y="1417638"/>
            <a:ext cx="4522066" cy="4191000"/>
          </a:xfrm>
          <a:prstGeom prst="rect">
            <a:avLst/>
          </a:prstGeom>
        </p:spPr>
      </p:pic>
      <p:pic>
        <p:nvPicPr>
          <p:cNvPr id="5" name="Picture 4">
            <a:extLst>
              <a:ext uri="{FF2B5EF4-FFF2-40B4-BE49-F238E27FC236}">
                <a16:creationId xmlns:a16="http://schemas.microsoft.com/office/drawing/2014/main" id="{BCCF886A-B917-B24F-BF2D-C126F7D0EBD5}"/>
              </a:ext>
            </a:extLst>
          </p:cNvPr>
          <p:cNvPicPr>
            <a:picLocks noChangeAspect="1"/>
          </p:cNvPicPr>
          <p:nvPr/>
        </p:nvPicPr>
        <p:blipFill>
          <a:blip r:embed="rId4"/>
          <a:stretch>
            <a:fillRect/>
          </a:stretch>
        </p:blipFill>
        <p:spPr>
          <a:xfrm>
            <a:off x="4328542" y="2724267"/>
            <a:ext cx="5121995" cy="3357562"/>
          </a:xfrm>
          <a:prstGeom prst="rect">
            <a:avLst/>
          </a:prstGeom>
        </p:spPr>
      </p:pic>
      <p:pic>
        <p:nvPicPr>
          <p:cNvPr id="6" name="Picture 5">
            <a:extLst>
              <a:ext uri="{FF2B5EF4-FFF2-40B4-BE49-F238E27FC236}">
                <a16:creationId xmlns:a16="http://schemas.microsoft.com/office/drawing/2014/main" id="{6721FBF1-3723-A54B-9DE6-1D01D692A562}"/>
              </a:ext>
            </a:extLst>
          </p:cNvPr>
          <p:cNvPicPr>
            <a:picLocks noChangeAspect="1"/>
          </p:cNvPicPr>
          <p:nvPr/>
        </p:nvPicPr>
        <p:blipFill>
          <a:blip r:embed="rId5"/>
          <a:stretch>
            <a:fillRect/>
          </a:stretch>
        </p:blipFill>
        <p:spPr>
          <a:xfrm>
            <a:off x="1868886" y="2882900"/>
            <a:ext cx="3530600" cy="3975100"/>
          </a:xfrm>
          <a:prstGeom prst="rect">
            <a:avLst/>
          </a:prstGeom>
        </p:spPr>
      </p:pic>
    </p:spTree>
    <p:extLst>
      <p:ext uri="{BB962C8B-B14F-4D97-AF65-F5344CB8AC3E}">
        <p14:creationId xmlns:p14="http://schemas.microsoft.com/office/powerpoint/2010/main" val="29139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157C-1EF0-AE4D-B0D9-09173AA89B95}"/>
              </a:ext>
            </a:extLst>
          </p:cNvPr>
          <p:cNvSpPr>
            <a:spLocks noGrp="1"/>
          </p:cNvSpPr>
          <p:nvPr>
            <p:ph type="title"/>
          </p:nvPr>
        </p:nvSpPr>
        <p:spPr/>
        <p:txBody>
          <a:bodyPr/>
          <a:lstStyle/>
          <a:p>
            <a:pPr algn="ctr"/>
            <a:r>
              <a:rPr lang="en-US" i="1" dirty="0">
                <a:latin typeface="Century Schoolbook" panose="02040604050505020304" pitchFamily="18" charset="0"/>
              </a:rPr>
              <a:t>Thank You!</a:t>
            </a:r>
          </a:p>
        </p:txBody>
      </p:sp>
      <p:pic>
        <p:nvPicPr>
          <p:cNvPr id="4" name="Content Placeholder 3">
            <a:extLst>
              <a:ext uri="{FF2B5EF4-FFF2-40B4-BE49-F238E27FC236}">
                <a16:creationId xmlns:a16="http://schemas.microsoft.com/office/drawing/2014/main" id="{5B382481-C4EB-A84C-9DA6-E125C47A461B}"/>
              </a:ext>
            </a:extLst>
          </p:cNvPr>
          <p:cNvPicPr>
            <a:picLocks noGrp="1" noChangeAspect="1"/>
          </p:cNvPicPr>
          <p:nvPr>
            <p:ph idx="1"/>
          </p:nvPr>
        </p:nvPicPr>
        <p:blipFill>
          <a:blip r:embed="rId2"/>
          <a:stretch>
            <a:fillRect/>
          </a:stretch>
        </p:blipFill>
        <p:spPr>
          <a:xfrm>
            <a:off x="1877836" y="1600200"/>
            <a:ext cx="8570308" cy="4191000"/>
          </a:xfrm>
          <a:prstGeom prst="rect">
            <a:avLst/>
          </a:prstGeom>
        </p:spPr>
      </p:pic>
    </p:spTree>
    <p:extLst>
      <p:ext uri="{BB962C8B-B14F-4D97-AF65-F5344CB8AC3E}">
        <p14:creationId xmlns:p14="http://schemas.microsoft.com/office/powerpoint/2010/main" val="1981037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1428750"/>
            <a:ext cx="55626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a:extLst>
              <a:ext uri="{FF2B5EF4-FFF2-40B4-BE49-F238E27FC236}">
                <a16:creationId xmlns:a16="http://schemas.microsoft.com/office/drawing/2014/main" id="{C88BB36A-321B-4AB2-AE0D-E46F25DF45F5}"/>
              </a:ext>
            </a:extLst>
          </p:cNvPr>
          <p:cNvSpPr>
            <a:spLocks noGrp="1"/>
          </p:cNvSpPr>
          <p:nvPr>
            <p:ph type="title"/>
          </p:nvPr>
        </p:nvSpPr>
        <p:spPr>
          <a:xfrm>
            <a:off x="764499" y="228600"/>
            <a:ext cx="10328223" cy="1143000"/>
          </a:xfrm>
        </p:spPr>
        <p:txBody>
          <a:bodyPr>
            <a:normAutofit/>
          </a:bodyPr>
          <a:lstStyle/>
          <a:p>
            <a:pPr algn="ctr"/>
            <a:r>
              <a:rPr lang="en-US" altLang="en-US" dirty="0">
                <a:solidFill>
                  <a:srgbClr val="FFFF00"/>
                </a:solidFill>
              </a:rPr>
              <a:t>Connecting The Dots Before Sedation</a:t>
            </a:r>
          </a:p>
        </p:txBody>
      </p:sp>
    </p:spTree>
    <p:extLst>
      <p:ext uri="{BB962C8B-B14F-4D97-AF65-F5344CB8AC3E}">
        <p14:creationId xmlns:p14="http://schemas.microsoft.com/office/powerpoint/2010/main" val="1213672352"/>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6" y="2266950"/>
            <a:ext cx="651986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129D891-F30A-461F-AF10-E05B093EC416}"/>
              </a:ext>
            </a:extLst>
          </p:cNvPr>
          <p:cNvPicPr>
            <a:picLocks noChangeAspect="1"/>
          </p:cNvPicPr>
          <p:nvPr/>
        </p:nvPicPr>
        <p:blipFill>
          <a:blip r:embed="rId4"/>
          <a:stretch>
            <a:fillRect/>
          </a:stretch>
        </p:blipFill>
        <p:spPr>
          <a:xfrm>
            <a:off x="469231" y="103188"/>
            <a:ext cx="11113169" cy="1143000"/>
          </a:xfrm>
          <a:prstGeom prst="rect">
            <a:avLst/>
          </a:prstGeom>
        </p:spPr>
      </p:pic>
      <p:sp>
        <p:nvSpPr>
          <p:cNvPr id="5" name="TextBox 4">
            <a:extLst>
              <a:ext uri="{FF2B5EF4-FFF2-40B4-BE49-F238E27FC236}">
                <a16:creationId xmlns:a16="http://schemas.microsoft.com/office/drawing/2014/main" id="{E5D65414-0289-4C6F-8A99-A008D70CF401}"/>
              </a:ext>
            </a:extLst>
          </p:cNvPr>
          <p:cNvSpPr txBox="1"/>
          <p:nvPr/>
        </p:nvSpPr>
        <p:spPr>
          <a:xfrm>
            <a:off x="2733675" y="1382990"/>
            <a:ext cx="6096000" cy="369332"/>
          </a:xfrm>
          <a:prstGeom prst="rect">
            <a:avLst/>
          </a:prstGeom>
          <a:noFill/>
        </p:spPr>
        <p:txBody>
          <a:bodyPr wrap="square">
            <a:spAutoFit/>
          </a:bodyPr>
          <a:lstStyle/>
          <a:p>
            <a:r>
              <a:rPr lang="en-US" dirty="0">
                <a:solidFill>
                  <a:schemeClr val="bg1"/>
                </a:solidFill>
              </a:rPr>
              <a:t>British Journal of Anesthesia, 126 (6): 1086e1088 (2021)</a:t>
            </a:r>
          </a:p>
        </p:txBody>
      </p:sp>
    </p:spTree>
    <p:extLst>
      <p:ext uri="{BB962C8B-B14F-4D97-AF65-F5344CB8AC3E}">
        <p14:creationId xmlns:p14="http://schemas.microsoft.com/office/powerpoint/2010/main" val="411678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057400" y="290513"/>
            <a:ext cx="7772400" cy="1143000"/>
          </a:xfrm>
        </p:spPr>
        <p:txBody>
          <a:bodyPr>
            <a:noAutofit/>
          </a:bodyPr>
          <a:lstStyle/>
          <a:p>
            <a:pPr algn="ctr"/>
            <a:r>
              <a:rPr lang="en-US" altLang="en-US" sz="3600" dirty="0">
                <a:solidFill>
                  <a:srgbClr val="FFFF00"/>
                </a:solidFill>
              </a:rPr>
              <a:t>Natural sleep and Upper Airway Tone  </a:t>
            </a:r>
          </a:p>
        </p:txBody>
      </p:sp>
      <p:pic>
        <p:nvPicPr>
          <p:cNvPr id="2" name="Picture 1"/>
          <p:cNvPicPr>
            <a:picLocks noChangeAspect="1"/>
          </p:cNvPicPr>
          <p:nvPr/>
        </p:nvPicPr>
        <p:blipFill>
          <a:blip r:embed="rId3"/>
          <a:stretch>
            <a:fillRect/>
          </a:stretch>
        </p:blipFill>
        <p:spPr>
          <a:xfrm>
            <a:off x="2490537" y="1222409"/>
            <a:ext cx="7067349" cy="4533498"/>
          </a:xfrm>
          <a:prstGeom prst="rect">
            <a:avLst/>
          </a:prstGeom>
        </p:spPr>
      </p:pic>
    </p:spTree>
    <p:extLst>
      <p:ext uri="{BB962C8B-B14F-4D97-AF65-F5344CB8AC3E}">
        <p14:creationId xmlns:p14="http://schemas.microsoft.com/office/powerpoint/2010/main" val="2333777382"/>
      </p:ext>
    </p:extLst>
  </p:cSld>
  <p:clrMapOvr>
    <a:masterClrMapping/>
  </p:clrMapOvr>
  <p:transition>
    <p:pull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34911" y="300038"/>
            <a:ext cx="11857220" cy="1143000"/>
          </a:xfrm>
        </p:spPr>
        <p:txBody>
          <a:bodyPr>
            <a:normAutofit fontScale="90000"/>
          </a:bodyPr>
          <a:lstStyle/>
          <a:p>
            <a:pPr algn="ctr"/>
            <a:r>
              <a:rPr lang="en-US" altLang="en-US" sz="4800" dirty="0">
                <a:solidFill>
                  <a:srgbClr val="FFFF00"/>
                </a:solidFill>
              </a:rPr>
              <a:t>Effect of hypnotics and sedatives on upper airway </a:t>
            </a:r>
          </a:p>
        </p:txBody>
      </p:sp>
      <p:sp>
        <p:nvSpPr>
          <p:cNvPr id="17411" name="Content Placeholder 2"/>
          <p:cNvSpPr>
            <a:spLocks noGrp="1"/>
          </p:cNvSpPr>
          <p:nvPr>
            <p:ph idx="1"/>
          </p:nvPr>
        </p:nvSpPr>
        <p:spPr>
          <a:xfrm>
            <a:off x="2176463" y="1905001"/>
            <a:ext cx="7772400" cy="4729163"/>
          </a:xfrm>
        </p:spPr>
        <p:txBody>
          <a:bodyPr/>
          <a:lstStyle/>
          <a:p>
            <a:r>
              <a:rPr lang="en-US" altLang="en-US" sz="2800" dirty="0"/>
              <a:t>Benzodiazepines</a:t>
            </a:r>
          </a:p>
          <a:p>
            <a:r>
              <a:rPr lang="en-US" altLang="en-US" sz="2800" dirty="0"/>
              <a:t>Chloral hydrate</a:t>
            </a:r>
          </a:p>
          <a:p>
            <a:r>
              <a:rPr lang="en-US" altLang="en-US" sz="2800" dirty="0">
                <a:solidFill>
                  <a:srgbClr val="FF0000"/>
                </a:solidFill>
              </a:rPr>
              <a:t>Ketamine</a:t>
            </a:r>
          </a:p>
          <a:p>
            <a:r>
              <a:rPr lang="en-US" altLang="en-US" sz="2800" dirty="0"/>
              <a:t>Barbiturates</a:t>
            </a:r>
          </a:p>
          <a:p>
            <a:r>
              <a:rPr lang="en-US" altLang="en-US" sz="2800" dirty="0"/>
              <a:t>Propofol </a:t>
            </a:r>
          </a:p>
          <a:p>
            <a:r>
              <a:rPr lang="en-US" altLang="en-US" sz="2800" dirty="0">
                <a:solidFill>
                  <a:srgbClr val="FF0000"/>
                </a:solidFill>
              </a:rPr>
              <a:t>Dexmedetomidine</a:t>
            </a:r>
            <a:r>
              <a:rPr lang="en-US" altLang="en-US" sz="2800" dirty="0"/>
              <a:t> </a:t>
            </a:r>
          </a:p>
          <a:p>
            <a:r>
              <a:rPr lang="en-US" altLang="en-US" sz="2800" dirty="0"/>
              <a:t>Opioids</a:t>
            </a:r>
          </a:p>
          <a:p>
            <a:r>
              <a:rPr lang="en-US" altLang="en-US" sz="2800" dirty="0"/>
              <a:t>Inhalational agents </a:t>
            </a:r>
          </a:p>
          <a:p>
            <a:r>
              <a:rPr lang="en-US" altLang="en-US" sz="2800" dirty="0"/>
              <a:t>Drug combinations </a:t>
            </a:r>
          </a:p>
        </p:txBody>
      </p:sp>
    </p:spTree>
    <p:extLst>
      <p:ext uri="{BB962C8B-B14F-4D97-AF65-F5344CB8AC3E}">
        <p14:creationId xmlns:p14="http://schemas.microsoft.com/office/powerpoint/2010/main" val="70270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animEffect transition="in" filter="fade">
                                      <p:cBhvr>
                                        <p:cTn id="7" dur="500"/>
                                        <p:tgtEl>
                                          <p:spTgt spid="174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5" end="5"/>
                                            </p:txEl>
                                          </p:spTgt>
                                        </p:tgtEl>
                                        <p:attrNameLst>
                                          <p:attrName>style.visibility</p:attrName>
                                        </p:attrNameLst>
                                      </p:cBhvr>
                                      <p:to>
                                        <p:strVal val="visible"/>
                                      </p:to>
                                    </p:set>
                                    <p:animEffect transition="in" filter="fade">
                                      <p:cBhvr>
                                        <p:cTn id="12" dur="5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495171" y="1382794"/>
            <a:ext cx="8953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bg1"/>
                </a:solidFill>
              </a:rPr>
              <a:t>Mahmoud et al. Anesthesia Analgesia 2009 109: 745-753</a:t>
            </a:r>
          </a:p>
        </p:txBody>
      </p:sp>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170" y="217489"/>
            <a:ext cx="8953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170" y="1983698"/>
            <a:ext cx="8953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21428"/>
      </p:ext>
    </p:extLst>
  </p:cSld>
  <p:clrMapOvr>
    <a:masterClrMapping/>
  </p:clrMapOvr>
  <p:transition>
    <p:pull dir="ru"/>
  </p:transition>
</p:sld>
</file>

<file path=ppt/theme/theme1.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11658</TotalTime>
  <Words>2012</Words>
  <Application>Microsoft Office PowerPoint</Application>
  <PresentationFormat>Widescreen</PresentationFormat>
  <Paragraphs>180</Paragraphs>
  <Slides>42</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AdvTT7d6ad6bc</vt:lpstr>
      <vt:lpstr>AdvTTcf105b51</vt:lpstr>
      <vt:lpstr>Arial</vt:lpstr>
      <vt:lpstr>Calibri</vt:lpstr>
      <vt:lpstr>Century Schoolbook</vt:lpstr>
      <vt:lpstr>Helvetica Neue</vt:lpstr>
      <vt:lpstr>Times New Roman</vt:lpstr>
      <vt:lpstr>Custom Design</vt:lpstr>
      <vt:lpstr>Procedural Sedation and the Pediatric Airway interactions and precautions</vt:lpstr>
      <vt:lpstr>Financial Disclosures</vt:lpstr>
      <vt:lpstr>Objectives </vt:lpstr>
      <vt:lpstr>Connecting the Dots Before Sedation</vt:lpstr>
      <vt:lpstr>Connecting The Dots Before Sedation</vt:lpstr>
      <vt:lpstr>PowerPoint Presentation</vt:lpstr>
      <vt:lpstr>Natural sleep and Upper Airway Tone  </vt:lpstr>
      <vt:lpstr>Effect of hypnotics and sedatives on upper airway </vt:lpstr>
      <vt:lpstr>PowerPoint Presentation</vt:lpstr>
      <vt:lpstr>PowerPoint Presentation</vt:lpstr>
      <vt:lpstr>PowerPoint Presentation</vt:lpstr>
      <vt:lpstr>PowerPoint Presentation</vt:lpstr>
      <vt:lpstr>PowerPoint Presentation</vt:lpstr>
      <vt:lpstr>Dexmedetomidine and Ketamine for difficult airway </vt:lpstr>
      <vt:lpstr>Dexmedetomidine and Ketamine for potential Airway catastrophe </vt:lpstr>
      <vt:lpstr>Precaution for Patients with OSA</vt:lpstr>
      <vt:lpstr>PowerPoint Presentation</vt:lpstr>
      <vt:lpstr>Codeine Related  Adverse Effects</vt:lpstr>
      <vt:lpstr>PowerPoint Presentation</vt:lpstr>
      <vt:lpstr>Diagnosis  Dilemma </vt:lpstr>
      <vt:lpstr>Diagnosis  Dilemma </vt:lpstr>
      <vt:lpstr>Discharge Dilemma </vt:lpstr>
      <vt:lpstr>PowerPoint Presentation</vt:lpstr>
      <vt:lpstr>Airway Assessment</vt:lpstr>
      <vt:lpstr>Why Documentation is Important? </vt:lpstr>
      <vt:lpstr>Apert Syndrome</vt:lpstr>
      <vt:lpstr>Goldenhar Syndrome</vt:lpstr>
      <vt:lpstr>Hurler’s Syndrome</vt:lpstr>
      <vt:lpstr>Congenital Neck Masses</vt:lpstr>
      <vt:lpstr>Chin Lift </vt:lpstr>
      <vt:lpstr>Chin Lift </vt:lpstr>
      <vt:lpstr>PowerPoint Presentation</vt:lpstr>
      <vt:lpstr>Oral Airway Intervention</vt:lpstr>
      <vt:lpstr>Nasal Airway Intervention </vt:lpstr>
      <vt:lpstr>Intubating Laryngeal Airway (air‐Q )</vt:lpstr>
      <vt:lpstr>PowerPoint Presentation</vt:lpstr>
      <vt:lpstr>      Golden Rule   </vt:lpstr>
      <vt:lpstr>Can not Ventilate with LMA </vt:lpstr>
      <vt:lpstr>Extubation of the Difficult Airway</vt:lpstr>
      <vt:lpstr>What is the Single Best sedative Technique for Airway Catastrophe?</vt:lpstr>
      <vt:lpstr>Connecting the Dots before Sedation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Diederichs, Anna</dc:creator>
  <cp:lastModifiedBy>Mahmoud, Mohamed</cp:lastModifiedBy>
  <cp:revision>154</cp:revision>
  <cp:lastPrinted>2018-09-23T00:25:55Z</cp:lastPrinted>
  <dcterms:created xsi:type="dcterms:W3CDTF">2016-06-30T12:45:50Z</dcterms:created>
  <dcterms:modified xsi:type="dcterms:W3CDTF">2022-09-12T22:55:13Z</dcterms:modified>
</cp:coreProperties>
</file>